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74" r:id="rId5"/>
    <p:sldId id="288" r:id="rId6"/>
    <p:sldId id="296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5" r:id="rId16"/>
    <p:sldId id="316" r:id="rId17"/>
    <p:sldId id="327" r:id="rId18"/>
    <p:sldId id="326" r:id="rId19"/>
    <p:sldId id="323" r:id="rId20"/>
    <p:sldId id="321" r:id="rId21"/>
    <p:sldId id="328" r:id="rId22"/>
    <p:sldId id="329" r:id="rId23"/>
    <p:sldId id="285" r:id="rId2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SB 어그로 Bold" panose="02020603020101020101" pitchFamily="18" charset="-127"/>
      <p:regular r:id="rId31"/>
    </p:embeddedFont>
    <p:embeddedFont>
      <p:font typeface="SB 어그로 Light" panose="02020603020101020101" pitchFamily="18" charset="-127"/>
      <p:regular r:id="rId32"/>
    </p:embeddedFont>
    <p:embeddedFont>
      <p:font typeface="SB 어그로 Medium" panose="02020603020101020101" pitchFamily="18" charset="-127"/>
      <p:regular r:id="rId33"/>
    </p:embeddedFont>
    <p:embeddedFont>
      <p:font typeface="경기천년제목OTF Light" panose="02020403020101020101" pitchFamily="18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에스코어 드림 5 Medium" panose="020B0503030302020204" pitchFamily="34" charset="-127"/>
      <p:regular r:id="rId37"/>
    </p:embeddedFont>
    <p:embeddedFont>
      <p:font typeface="에스코어 드림 7 ExtraBold" panose="020B0803030302020204" pitchFamily="34" charset="-127"/>
      <p:bold r:id="rId38"/>
    </p:embeddedFont>
    <p:embeddedFont>
      <p:font typeface="에스코어 드림 9 Black" panose="020B0A03030302020204" pitchFamily="34" charset="-127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서현 정" initials="서정" lastIdx="1" clrIdx="0">
    <p:extLst>
      <p:ext uri="{19B8F6BF-5375-455C-9EA6-DF929625EA0E}">
        <p15:presenceInfo xmlns:p15="http://schemas.microsoft.com/office/powerpoint/2012/main" userId="ddbe6c90f0baf65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64B"/>
    <a:srgbClr val="F2F2F2"/>
    <a:srgbClr val="BFBFBF"/>
    <a:srgbClr val="8D1111"/>
    <a:srgbClr val="00B050"/>
    <a:srgbClr val="187DC5"/>
    <a:srgbClr val="707881"/>
    <a:srgbClr val="0070C0"/>
    <a:srgbClr val="B7E2CA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6E1132-C2E8-48E3-9E15-48E5A9591A76}" v="1072" dt="2023-11-21T14:54:28.7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2147" autoAdjust="0"/>
  </p:normalViewPr>
  <p:slideViewPr>
    <p:cSldViewPr snapToGrid="0">
      <p:cViewPr varScale="1">
        <p:scale>
          <a:sx n="138" d="100"/>
          <a:sy n="138" d="100"/>
        </p:scale>
        <p:origin x="858" y="12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지호 김김" userId="d1ba50672cd1872a" providerId="LiveId" clId="{336E1132-C2E8-48E3-9E15-48E5A9591A76}"/>
    <pc:docChg chg="undo redo custSel addSld delSld modSld sldOrd">
      <pc:chgData name="지호 김김" userId="d1ba50672cd1872a" providerId="LiveId" clId="{336E1132-C2E8-48E3-9E15-48E5A9591A76}" dt="2023-11-21T14:54:30.018" v="7983" actId="20577"/>
      <pc:docMkLst>
        <pc:docMk/>
      </pc:docMkLst>
      <pc:sldChg chg="del">
        <pc:chgData name="지호 김김" userId="d1ba50672cd1872a" providerId="LiveId" clId="{336E1132-C2E8-48E3-9E15-48E5A9591A76}" dt="2023-11-21T07:55:06.830" v="3333" actId="47"/>
        <pc:sldMkLst>
          <pc:docMk/>
          <pc:sldMk cId="200971806" sldId="300"/>
        </pc:sldMkLst>
      </pc:sldChg>
      <pc:sldChg chg="del">
        <pc:chgData name="지호 김김" userId="d1ba50672cd1872a" providerId="LiveId" clId="{336E1132-C2E8-48E3-9E15-48E5A9591A76}" dt="2023-11-21T07:55:08.441" v="3334" actId="47"/>
        <pc:sldMkLst>
          <pc:docMk/>
          <pc:sldMk cId="1523520834" sldId="301"/>
        </pc:sldMkLst>
      </pc:sldChg>
      <pc:sldChg chg="del">
        <pc:chgData name="지호 김김" userId="d1ba50672cd1872a" providerId="LiveId" clId="{336E1132-C2E8-48E3-9E15-48E5A9591A76}" dt="2023-11-21T07:55:10.034" v="3335" actId="47"/>
        <pc:sldMkLst>
          <pc:docMk/>
          <pc:sldMk cId="1363202962" sldId="303"/>
        </pc:sldMkLst>
      </pc:sldChg>
      <pc:sldChg chg="modSp mod">
        <pc:chgData name="지호 김김" userId="d1ba50672cd1872a" providerId="LiveId" clId="{336E1132-C2E8-48E3-9E15-48E5A9591A76}" dt="2023-11-21T05:42:00.502" v="1640" actId="20577"/>
        <pc:sldMkLst>
          <pc:docMk/>
          <pc:sldMk cId="455422383" sldId="309"/>
        </pc:sldMkLst>
        <pc:spChg chg="mod">
          <ac:chgData name="지호 김김" userId="d1ba50672cd1872a" providerId="LiveId" clId="{336E1132-C2E8-48E3-9E15-48E5A9591A76}" dt="2023-11-21T05:42:00.502" v="1640" actId="20577"/>
          <ac:spMkLst>
            <pc:docMk/>
            <pc:sldMk cId="455422383" sldId="309"/>
            <ac:spMk id="2" creationId="{F35B820C-5B67-6946-E204-AD7C49C99A2E}"/>
          </ac:spMkLst>
        </pc:spChg>
      </pc:sldChg>
      <pc:sldChg chg="modSp mod">
        <pc:chgData name="지호 김김" userId="d1ba50672cd1872a" providerId="LiveId" clId="{336E1132-C2E8-48E3-9E15-48E5A9591A76}" dt="2023-11-21T05:42:09.026" v="1643" actId="20577"/>
        <pc:sldMkLst>
          <pc:docMk/>
          <pc:sldMk cId="717037462" sldId="310"/>
        </pc:sldMkLst>
        <pc:spChg chg="mod">
          <ac:chgData name="지호 김김" userId="d1ba50672cd1872a" providerId="LiveId" clId="{336E1132-C2E8-48E3-9E15-48E5A9591A76}" dt="2023-11-21T05:42:09.026" v="1643" actId="20577"/>
          <ac:spMkLst>
            <pc:docMk/>
            <pc:sldMk cId="717037462" sldId="310"/>
            <ac:spMk id="2" creationId="{F35B820C-5B67-6946-E204-AD7C49C99A2E}"/>
          </ac:spMkLst>
        </pc:spChg>
      </pc:sldChg>
      <pc:sldChg chg="modSp mod">
        <pc:chgData name="지호 김김" userId="d1ba50672cd1872a" providerId="LiveId" clId="{336E1132-C2E8-48E3-9E15-48E5A9591A76}" dt="2023-11-21T14:27:46.891" v="6728" actId="2085"/>
        <pc:sldMkLst>
          <pc:docMk/>
          <pc:sldMk cId="3755535830" sldId="311"/>
        </pc:sldMkLst>
        <pc:spChg chg="mod">
          <ac:chgData name="지호 김김" userId="d1ba50672cd1872a" providerId="LiveId" clId="{336E1132-C2E8-48E3-9E15-48E5A9591A76}" dt="2023-11-21T05:42:15.305" v="1646" actId="6549"/>
          <ac:spMkLst>
            <pc:docMk/>
            <pc:sldMk cId="3755535830" sldId="311"/>
            <ac:spMk id="2" creationId="{F35B820C-5B67-6946-E204-AD7C49C99A2E}"/>
          </ac:spMkLst>
        </pc:spChg>
        <pc:spChg chg="mod">
          <ac:chgData name="지호 김김" userId="d1ba50672cd1872a" providerId="LiveId" clId="{336E1132-C2E8-48E3-9E15-48E5A9591A76}" dt="2023-11-21T14:27:46.891" v="6728" actId="2085"/>
          <ac:spMkLst>
            <pc:docMk/>
            <pc:sldMk cId="3755535830" sldId="311"/>
            <ac:spMk id="6" creationId="{600D3F60-9FA0-CD52-216F-9E31449FC563}"/>
          </ac:spMkLst>
        </pc:spChg>
      </pc:sldChg>
      <pc:sldChg chg="modSp del mod">
        <pc:chgData name="지호 김김" userId="d1ba50672cd1872a" providerId="LiveId" clId="{336E1132-C2E8-48E3-9E15-48E5A9591A76}" dt="2023-11-21T07:54:39.439" v="3330" actId="47"/>
        <pc:sldMkLst>
          <pc:docMk/>
          <pc:sldMk cId="2807476973" sldId="312"/>
        </pc:sldMkLst>
        <pc:spChg chg="mod">
          <ac:chgData name="지호 김김" userId="d1ba50672cd1872a" providerId="LiveId" clId="{336E1132-C2E8-48E3-9E15-48E5A9591A76}" dt="2023-11-21T05:42:19.198" v="1647" actId="20577"/>
          <ac:spMkLst>
            <pc:docMk/>
            <pc:sldMk cId="2807476973" sldId="312"/>
            <ac:spMk id="2" creationId="{F35B820C-5B67-6946-E204-AD7C49C99A2E}"/>
          </ac:spMkLst>
        </pc:spChg>
      </pc:sldChg>
      <pc:sldChg chg="modSp del mod">
        <pc:chgData name="지호 김김" userId="d1ba50672cd1872a" providerId="LiveId" clId="{336E1132-C2E8-48E3-9E15-48E5A9591A76}" dt="2023-11-21T07:54:34.483" v="3329" actId="47"/>
        <pc:sldMkLst>
          <pc:docMk/>
          <pc:sldMk cId="712488078" sldId="313"/>
        </pc:sldMkLst>
        <pc:spChg chg="mod">
          <ac:chgData name="지호 김김" userId="d1ba50672cd1872a" providerId="LiveId" clId="{336E1132-C2E8-48E3-9E15-48E5A9591A76}" dt="2023-11-21T05:42:23.320" v="1648" actId="20577"/>
          <ac:spMkLst>
            <pc:docMk/>
            <pc:sldMk cId="712488078" sldId="313"/>
            <ac:spMk id="2" creationId="{F35B820C-5B67-6946-E204-AD7C49C99A2E}"/>
          </ac:spMkLst>
        </pc:spChg>
      </pc:sldChg>
      <pc:sldChg chg="modSp del mod">
        <pc:chgData name="지호 김김" userId="d1ba50672cd1872a" providerId="LiveId" clId="{336E1132-C2E8-48E3-9E15-48E5A9591A76}" dt="2023-11-21T07:54:34.483" v="3329" actId="47"/>
        <pc:sldMkLst>
          <pc:docMk/>
          <pc:sldMk cId="2114663680" sldId="314"/>
        </pc:sldMkLst>
        <pc:spChg chg="mod">
          <ac:chgData name="지호 김김" userId="d1ba50672cd1872a" providerId="LiveId" clId="{336E1132-C2E8-48E3-9E15-48E5A9591A76}" dt="2023-11-21T05:42:26.767" v="1649" actId="20577"/>
          <ac:spMkLst>
            <pc:docMk/>
            <pc:sldMk cId="2114663680" sldId="314"/>
            <ac:spMk id="2" creationId="{F35B820C-5B67-6946-E204-AD7C49C99A2E}"/>
          </ac:spMkLst>
        </pc:spChg>
      </pc:sldChg>
      <pc:sldChg chg="modSp add del mod">
        <pc:chgData name="지호 김김" userId="d1ba50672cd1872a" providerId="LiveId" clId="{336E1132-C2E8-48E3-9E15-48E5A9591A76}" dt="2023-11-21T14:38:37.397" v="6930"/>
        <pc:sldMkLst>
          <pc:docMk/>
          <pc:sldMk cId="1178902719" sldId="315"/>
        </pc:sldMkLst>
        <pc:spChg chg="mod">
          <ac:chgData name="지호 김김" userId="d1ba50672cd1872a" providerId="LiveId" clId="{336E1132-C2E8-48E3-9E15-48E5A9591A76}" dt="2023-11-21T05:42:30.693" v="1650" actId="20577"/>
          <ac:spMkLst>
            <pc:docMk/>
            <pc:sldMk cId="1178902719" sldId="315"/>
            <ac:spMk id="2" creationId="{F35B820C-5B67-6946-E204-AD7C49C99A2E}"/>
          </ac:spMkLst>
        </pc:spChg>
      </pc:sldChg>
      <pc:sldChg chg="addSp delSp modSp mod modNotesTx">
        <pc:chgData name="지호 김김" userId="d1ba50672cd1872a" providerId="LiveId" clId="{336E1132-C2E8-48E3-9E15-48E5A9591A76}" dt="2023-11-21T14:51:54.642" v="7868" actId="20577"/>
        <pc:sldMkLst>
          <pc:docMk/>
          <pc:sldMk cId="395265300" sldId="316"/>
        </pc:sldMkLst>
        <pc:spChg chg="add mod">
          <ac:chgData name="지호 김김" userId="d1ba50672cd1872a" providerId="LiveId" clId="{336E1132-C2E8-48E3-9E15-48E5A9591A76}" dt="2023-11-21T14:51:40.378" v="7867" actId="20577"/>
          <ac:spMkLst>
            <pc:docMk/>
            <pc:sldMk cId="395265300" sldId="316"/>
            <ac:spMk id="2" creationId="{CFDD2AFA-5877-1C15-F104-C50C8A62AC67}"/>
          </ac:spMkLst>
        </pc:spChg>
        <pc:spChg chg="add del mod">
          <ac:chgData name="지호 김김" userId="d1ba50672cd1872a" providerId="LiveId" clId="{336E1132-C2E8-48E3-9E15-48E5A9591A76}" dt="2023-11-21T05:38:21.231" v="1635" actId="478"/>
          <ac:spMkLst>
            <pc:docMk/>
            <pc:sldMk cId="395265300" sldId="316"/>
            <ac:spMk id="3" creationId="{B1F28C3B-1DBF-BB47-70E8-7F60D4BB447E}"/>
          </ac:spMkLst>
        </pc:spChg>
        <pc:spChg chg="add del mod">
          <ac:chgData name="지호 김김" userId="d1ba50672cd1872a" providerId="LiveId" clId="{336E1132-C2E8-48E3-9E15-48E5A9591A76}" dt="2023-11-21T14:31:54.770" v="6819" actId="478"/>
          <ac:spMkLst>
            <pc:docMk/>
            <pc:sldMk cId="395265300" sldId="316"/>
            <ac:spMk id="4" creationId="{2C3A988C-4C1C-C470-31DE-026D58DB5F3E}"/>
          </ac:spMkLst>
        </pc:spChg>
        <pc:spChg chg="add del mod">
          <ac:chgData name="지호 김김" userId="d1ba50672cd1872a" providerId="LiveId" clId="{336E1132-C2E8-48E3-9E15-48E5A9591A76}" dt="2023-11-21T06:05:50.559" v="1868" actId="478"/>
          <ac:spMkLst>
            <pc:docMk/>
            <pc:sldMk cId="395265300" sldId="316"/>
            <ac:spMk id="5" creationId="{256A20C4-7DF1-2F5C-B812-1929B461F981}"/>
          </ac:spMkLst>
        </pc:spChg>
        <pc:spChg chg="add del mod">
          <ac:chgData name="지호 김김" userId="d1ba50672cd1872a" providerId="LiveId" clId="{336E1132-C2E8-48E3-9E15-48E5A9591A76}" dt="2023-11-21T14:28:18.810" v="6731" actId="478"/>
          <ac:spMkLst>
            <pc:docMk/>
            <pc:sldMk cId="395265300" sldId="316"/>
            <ac:spMk id="6" creationId="{60A4F1E7-9501-0857-F08A-FA5373563BF8}"/>
          </ac:spMkLst>
        </pc:spChg>
        <pc:spChg chg="add del mod">
          <ac:chgData name="지호 김김" userId="d1ba50672cd1872a" providerId="LiveId" clId="{336E1132-C2E8-48E3-9E15-48E5A9591A76}" dt="2023-11-21T06:17:00.426" v="1936" actId="478"/>
          <ac:spMkLst>
            <pc:docMk/>
            <pc:sldMk cId="395265300" sldId="316"/>
            <ac:spMk id="8" creationId="{D28A3915-E46D-D913-3704-87A5F9A072D4}"/>
          </ac:spMkLst>
        </pc:spChg>
        <pc:spChg chg="add mod">
          <ac:chgData name="지호 김김" userId="d1ba50672cd1872a" providerId="LiveId" clId="{336E1132-C2E8-48E3-9E15-48E5A9591A76}" dt="2023-11-21T14:33:22.748" v="6906" actId="20577"/>
          <ac:spMkLst>
            <pc:docMk/>
            <pc:sldMk cId="395265300" sldId="316"/>
            <ac:spMk id="9" creationId="{0A0617A2-1D72-E613-5683-75334C72A2D9}"/>
          </ac:spMkLst>
        </pc:spChg>
        <pc:spChg chg="del mod">
          <ac:chgData name="지호 김김" userId="d1ba50672cd1872a" providerId="LiveId" clId="{336E1132-C2E8-48E3-9E15-48E5A9591A76}" dt="2023-11-21T14:31:09.319" v="6784" actId="478"/>
          <ac:spMkLst>
            <pc:docMk/>
            <pc:sldMk cId="395265300" sldId="316"/>
            <ac:spMk id="15" creationId="{E086FA02-D6E8-4435-17F6-C7F1AFBCB6A2}"/>
          </ac:spMkLst>
        </pc:spChg>
        <pc:spChg chg="del mod">
          <ac:chgData name="지호 김김" userId="d1ba50672cd1872a" providerId="LiveId" clId="{336E1132-C2E8-48E3-9E15-48E5A9591A76}" dt="2023-11-21T06:15:25.448" v="1885" actId="478"/>
          <ac:spMkLst>
            <pc:docMk/>
            <pc:sldMk cId="395265300" sldId="316"/>
            <ac:spMk id="17" creationId="{4292AF74-E0B3-34BB-6F4E-5EE6F58C6B20}"/>
          </ac:spMkLst>
        </pc:spChg>
        <pc:graphicFrameChg chg="add del mod modGraphic">
          <ac:chgData name="지호 김김" userId="d1ba50672cd1872a" providerId="LiveId" clId="{336E1132-C2E8-48E3-9E15-48E5A9591A76}" dt="2023-11-21T14:32:19.913" v="6826" actId="478"/>
          <ac:graphicFrameMkLst>
            <pc:docMk/>
            <pc:sldMk cId="395265300" sldId="316"/>
            <ac:graphicFrameMk id="5" creationId="{D9125CBA-7623-2BEF-8271-F00454579D22}"/>
          </ac:graphicFrameMkLst>
        </pc:graphicFrameChg>
        <pc:graphicFrameChg chg="add del">
          <ac:chgData name="지호 김김" userId="d1ba50672cd1872a" providerId="LiveId" clId="{336E1132-C2E8-48E3-9E15-48E5A9591A76}" dt="2023-11-21T14:32:22.005" v="6828"/>
          <ac:graphicFrameMkLst>
            <pc:docMk/>
            <pc:sldMk cId="395265300" sldId="316"/>
            <ac:graphicFrameMk id="7" creationId="{01E6160A-C41B-ED6C-A623-59430FB4784E}"/>
          </ac:graphicFrameMkLst>
        </pc:graphicFrameChg>
        <pc:graphicFrameChg chg="add mod modGraphic">
          <ac:chgData name="지호 김김" userId="d1ba50672cd1872a" providerId="LiveId" clId="{336E1132-C2E8-48E3-9E15-48E5A9591A76}" dt="2023-11-21T14:37:42.825" v="6927" actId="20577"/>
          <ac:graphicFrameMkLst>
            <pc:docMk/>
            <pc:sldMk cId="395265300" sldId="316"/>
            <ac:graphicFrameMk id="8" creationId="{4B85BDA5-BFB5-6DED-F7FF-88F9755709A9}"/>
          </ac:graphicFrameMkLst>
        </pc:graphicFrameChg>
      </pc:sldChg>
      <pc:sldChg chg="addSp delSp modSp del mod ord">
        <pc:chgData name="지호 김김" userId="d1ba50672cd1872a" providerId="LiveId" clId="{336E1132-C2E8-48E3-9E15-48E5A9591A76}" dt="2023-11-21T07:19:13.836" v="2984" actId="47"/>
        <pc:sldMkLst>
          <pc:docMk/>
          <pc:sldMk cId="3008093819" sldId="317"/>
        </pc:sldMkLst>
        <pc:spChg chg="add del mod">
          <ac:chgData name="지호 김김" userId="d1ba50672cd1872a" providerId="LiveId" clId="{336E1132-C2E8-48E3-9E15-48E5A9591A76}" dt="2023-11-21T06:30:35.783" v="2259" actId="478"/>
          <ac:spMkLst>
            <pc:docMk/>
            <pc:sldMk cId="3008093819" sldId="317"/>
            <ac:spMk id="3" creationId="{E642DE0A-549C-F973-F17A-63973C69C53B}"/>
          </ac:spMkLst>
        </pc:spChg>
        <pc:spChg chg="del mod">
          <ac:chgData name="지호 김김" userId="d1ba50672cd1872a" providerId="LiveId" clId="{336E1132-C2E8-48E3-9E15-48E5A9591A76}" dt="2023-11-21T06:29:51.140" v="2241" actId="21"/>
          <ac:spMkLst>
            <pc:docMk/>
            <pc:sldMk cId="3008093819" sldId="317"/>
            <ac:spMk id="4" creationId="{EF63794C-BC44-22FA-34C0-4D2859F11FCE}"/>
          </ac:spMkLst>
        </pc:spChg>
        <pc:spChg chg="add mod">
          <ac:chgData name="지호 김김" userId="d1ba50672cd1872a" providerId="LiveId" clId="{336E1132-C2E8-48E3-9E15-48E5A9591A76}" dt="2023-11-21T07:01:13.884" v="2930" actId="20577"/>
          <ac:spMkLst>
            <pc:docMk/>
            <pc:sldMk cId="3008093819" sldId="317"/>
            <ac:spMk id="5" creationId="{D3D173A8-B23C-831C-D3FD-D72E71648B17}"/>
          </ac:spMkLst>
        </pc:spChg>
        <pc:spChg chg="del">
          <ac:chgData name="지호 김김" userId="d1ba50672cd1872a" providerId="LiveId" clId="{336E1132-C2E8-48E3-9E15-48E5A9591A76}" dt="2023-11-21T06:29:58.514" v="2243" actId="21"/>
          <ac:spMkLst>
            <pc:docMk/>
            <pc:sldMk cId="3008093819" sldId="317"/>
            <ac:spMk id="6" creationId="{D1EBAD86-40A2-E15A-009F-A7087C27C384}"/>
          </ac:spMkLst>
        </pc:spChg>
        <pc:spChg chg="del mod">
          <ac:chgData name="지호 김김" userId="d1ba50672cd1872a" providerId="LiveId" clId="{336E1132-C2E8-48E3-9E15-48E5A9591A76}" dt="2023-11-21T06:30:46.228" v="2264" actId="478"/>
          <ac:spMkLst>
            <pc:docMk/>
            <pc:sldMk cId="3008093819" sldId="317"/>
            <ac:spMk id="8" creationId="{68D09CF5-3E5F-D14C-5012-E53043FDFF34}"/>
          </ac:spMkLst>
        </pc:spChg>
        <pc:spChg chg="del mod">
          <ac:chgData name="지호 김김" userId="d1ba50672cd1872a" providerId="LiveId" clId="{336E1132-C2E8-48E3-9E15-48E5A9591A76}" dt="2023-11-21T06:32:06.470" v="2337" actId="478"/>
          <ac:spMkLst>
            <pc:docMk/>
            <pc:sldMk cId="3008093819" sldId="317"/>
            <ac:spMk id="10" creationId="{2B5C068C-B073-F0D0-35F8-B6CD484DC3EC}"/>
          </ac:spMkLst>
        </pc:spChg>
        <pc:spChg chg="del">
          <ac:chgData name="지호 김김" userId="d1ba50672cd1872a" providerId="LiveId" clId="{336E1132-C2E8-48E3-9E15-48E5A9591A76}" dt="2023-11-21T06:32:06.470" v="2337" actId="478"/>
          <ac:spMkLst>
            <pc:docMk/>
            <pc:sldMk cId="3008093819" sldId="317"/>
            <ac:spMk id="11" creationId="{0C37DB0E-9448-59E6-F1F0-778AA497F041}"/>
          </ac:spMkLst>
        </pc:spChg>
        <pc:graphicFrameChg chg="add del mod modGraphic">
          <ac:chgData name="지호 김김" userId="d1ba50672cd1872a" providerId="LiveId" clId="{336E1132-C2E8-48E3-9E15-48E5A9591A76}" dt="2023-11-21T07:00:07.004" v="2906" actId="478"/>
          <ac:graphicFrameMkLst>
            <pc:docMk/>
            <pc:sldMk cId="3008093819" sldId="317"/>
            <ac:graphicFrameMk id="2" creationId="{002D66B8-D90D-1754-80F7-B66919FFCFDD}"/>
          </ac:graphicFrameMkLst>
        </pc:graphicFrameChg>
        <pc:graphicFrameChg chg="add del mod modGraphic">
          <ac:chgData name="지호 김김" userId="d1ba50672cd1872a" providerId="LiveId" clId="{336E1132-C2E8-48E3-9E15-48E5A9591A76}" dt="2023-11-21T06:57:36.757" v="2805" actId="478"/>
          <ac:graphicFrameMkLst>
            <pc:docMk/>
            <pc:sldMk cId="3008093819" sldId="317"/>
            <ac:graphicFrameMk id="7" creationId="{F69CD452-8351-AF52-DAFE-7B84B410BB01}"/>
          </ac:graphicFrameMkLst>
        </pc:graphicFrameChg>
        <pc:graphicFrameChg chg="add del mod modGraphic">
          <ac:chgData name="지호 김김" userId="d1ba50672cd1872a" providerId="LiveId" clId="{336E1132-C2E8-48E3-9E15-48E5A9591A76}" dt="2023-11-21T06:59:58.161" v="2899" actId="478"/>
          <ac:graphicFrameMkLst>
            <pc:docMk/>
            <pc:sldMk cId="3008093819" sldId="317"/>
            <ac:graphicFrameMk id="9" creationId="{D0125A37-293A-2CBC-FCCD-444217860846}"/>
          </ac:graphicFrameMkLst>
        </pc:graphicFrameChg>
        <pc:graphicFrameChg chg="add mod modGraphic">
          <ac:chgData name="지호 김김" userId="d1ba50672cd1872a" providerId="LiveId" clId="{336E1132-C2E8-48E3-9E15-48E5A9591A76}" dt="2023-11-21T07:00:14.606" v="2909" actId="122"/>
          <ac:graphicFrameMkLst>
            <pc:docMk/>
            <pc:sldMk cId="3008093819" sldId="317"/>
            <ac:graphicFrameMk id="12" creationId="{65E8A7E9-A84F-3B6E-5F99-E1FAD81C0E0A}"/>
          </ac:graphicFrameMkLst>
        </pc:graphicFrameChg>
        <pc:picChg chg="add del mod">
          <ac:chgData name="지호 김김" userId="d1ba50672cd1872a" providerId="LiveId" clId="{336E1132-C2E8-48E3-9E15-48E5A9591A76}" dt="2023-11-21T07:09:42.961" v="2982" actId="478"/>
          <ac:picMkLst>
            <pc:docMk/>
            <pc:sldMk cId="3008093819" sldId="317"/>
            <ac:picMk id="1026" creationId="{2B0B50E7-33B0-E725-FAC7-0C184D2D0F68}"/>
          </ac:picMkLst>
        </pc:picChg>
      </pc:sldChg>
      <pc:sldChg chg="delSp modSp del mod">
        <pc:chgData name="지호 김김" userId="d1ba50672cd1872a" providerId="LiveId" clId="{336E1132-C2E8-48E3-9E15-48E5A9591A76}" dt="2023-11-21T05:15:15.151" v="1332" actId="47"/>
        <pc:sldMkLst>
          <pc:docMk/>
          <pc:sldMk cId="3961433231" sldId="318"/>
        </pc:sldMkLst>
        <pc:spChg chg="mod">
          <ac:chgData name="지호 김김" userId="d1ba50672cd1872a" providerId="LiveId" clId="{336E1132-C2E8-48E3-9E15-48E5A9591A76}" dt="2023-11-21T05:14:46.954" v="1331" actId="2085"/>
          <ac:spMkLst>
            <pc:docMk/>
            <pc:sldMk cId="3961433231" sldId="318"/>
            <ac:spMk id="3" creationId="{C1357973-BD23-5BD6-DE3D-8565288AC4D5}"/>
          </ac:spMkLst>
        </pc:spChg>
        <pc:spChg chg="mod">
          <ac:chgData name="지호 김김" userId="d1ba50672cd1872a" providerId="LiveId" clId="{336E1132-C2E8-48E3-9E15-48E5A9591A76}" dt="2023-11-21T05:14:46.954" v="1331" actId="2085"/>
          <ac:spMkLst>
            <pc:docMk/>
            <pc:sldMk cId="3961433231" sldId="318"/>
            <ac:spMk id="7" creationId="{BE6CEA63-D9DC-654F-D79E-EE0F85BB68D0}"/>
          </ac:spMkLst>
        </pc:spChg>
        <pc:spChg chg="del">
          <ac:chgData name="지호 김김" userId="d1ba50672cd1872a" providerId="LiveId" clId="{336E1132-C2E8-48E3-9E15-48E5A9591A76}" dt="2023-11-20T15:44:13.164" v="3" actId="478"/>
          <ac:spMkLst>
            <pc:docMk/>
            <pc:sldMk cId="3961433231" sldId="318"/>
            <ac:spMk id="12" creationId="{8231E3D4-015E-CF8B-07CF-69CB73765538}"/>
          </ac:spMkLst>
        </pc:spChg>
      </pc:sldChg>
      <pc:sldChg chg="del">
        <pc:chgData name="지호 김김" userId="d1ba50672cd1872a" providerId="LiveId" clId="{336E1132-C2E8-48E3-9E15-48E5A9591A76}" dt="2023-11-21T05:27:23.115" v="1414" actId="47"/>
        <pc:sldMkLst>
          <pc:docMk/>
          <pc:sldMk cId="2610230982" sldId="319"/>
        </pc:sldMkLst>
      </pc:sldChg>
      <pc:sldChg chg="addSp delSp modSp add del mod">
        <pc:chgData name="지호 김김" userId="d1ba50672cd1872a" providerId="LiveId" clId="{336E1132-C2E8-48E3-9E15-48E5A9591A76}" dt="2023-11-21T05:14:20.530" v="1330" actId="47"/>
        <pc:sldMkLst>
          <pc:docMk/>
          <pc:sldMk cId="3584701431" sldId="320"/>
        </pc:sldMkLst>
        <pc:spChg chg="del">
          <ac:chgData name="지호 김김" userId="d1ba50672cd1872a" providerId="LiveId" clId="{336E1132-C2E8-48E3-9E15-48E5A9591A76}" dt="2023-11-20T16:09:17.683" v="4" actId="478"/>
          <ac:spMkLst>
            <pc:docMk/>
            <pc:sldMk cId="3584701431" sldId="320"/>
            <ac:spMk id="4" creationId="{EF63794C-BC44-22FA-34C0-4D2859F11FCE}"/>
          </ac:spMkLst>
        </pc:spChg>
        <pc:spChg chg="del">
          <ac:chgData name="지호 김김" userId="d1ba50672cd1872a" providerId="LiveId" clId="{336E1132-C2E8-48E3-9E15-48E5A9591A76}" dt="2023-11-20T16:09:17.683" v="4" actId="478"/>
          <ac:spMkLst>
            <pc:docMk/>
            <pc:sldMk cId="3584701431" sldId="320"/>
            <ac:spMk id="6" creationId="{D1EBAD86-40A2-E15A-009F-A7087C27C384}"/>
          </ac:spMkLst>
        </pc:spChg>
        <pc:spChg chg="del">
          <ac:chgData name="지호 김김" userId="d1ba50672cd1872a" providerId="LiveId" clId="{336E1132-C2E8-48E3-9E15-48E5A9591A76}" dt="2023-11-20T16:09:17.683" v="4" actId="478"/>
          <ac:spMkLst>
            <pc:docMk/>
            <pc:sldMk cId="3584701431" sldId="320"/>
            <ac:spMk id="8" creationId="{68D09CF5-3E5F-D14C-5012-E53043FDFF34}"/>
          </ac:spMkLst>
        </pc:spChg>
        <pc:spChg chg="del">
          <ac:chgData name="지호 김김" userId="d1ba50672cd1872a" providerId="LiveId" clId="{336E1132-C2E8-48E3-9E15-48E5A9591A76}" dt="2023-11-20T16:09:17.683" v="4" actId="478"/>
          <ac:spMkLst>
            <pc:docMk/>
            <pc:sldMk cId="3584701431" sldId="320"/>
            <ac:spMk id="10" creationId="{2B5C068C-B073-F0D0-35F8-B6CD484DC3EC}"/>
          </ac:spMkLst>
        </pc:spChg>
        <pc:spChg chg="del">
          <ac:chgData name="지호 김김" userId="d1ba50672cd1872a" providerId="LiveId" clId="{336E1132-C2E8-48E3-9E15-48E5A9591A76}" dt="2023-11-20T16:09:17.683" v="4" actId="478"/>
          <ac:spMkLst>
            <pc:docMk/>
            <pc:sldMk cId="3584701431" sldId="320"/>
            <ac:spMk id="11" creationId="{0C37DB0E-9448-59E6-F1F0-778AA497F041}"/>
          </ac:spMkLst>
        </pc:spChg>
        <pc:spChg chg="del">
          <ac:chgData name="지호 김김" userId="d1ba50672cd1872a" providerId="LiveId" clId="{336E1132-C2E8-48E3-9E15-48E5A9591A76}" dt="2023-11-20T16:09:17.683" v="4" actId="478"/>
          <ac:spMkLst>
            <pc:docMk/>
            <pc:sldMk cId="3584701431" sldId="320"/>
            <ac:spMk id="83" creationId="{00000000-0000-0000-0000-000000000000}"/>
          </ac:spMkLst>
        </pc:spChg>
        <pc:picChg chg="add mod">
          <ac:chgData name="지호 김김" userId="d1ba50672cd1872a" providerId="LiveId" clId="{336E1132-C2E8-48E3-9E15-48E5A9591A76}" dt="2023-11-20T16:09:29.489" v="9" actId="1076"/>
          <ac:picMkLst>
            <pc:docMk/>
            <pc:sldMk cId="3584701431" sldId="320"/>
            <ac:picMk id="1026" creationId="{2DE7DF67-FD64-42FE-5F9E-C9C88DFF33CF}"/>
          </ac:picMkLst>
        </pc:picChg>
      </pc:sldChg>
      <pc:sldChg chg="addSp delSp modSp add mod ord addAnim delAnim modAnim modNotesTx">
        <pc:chgData name="지호 김김" userId="d1ba50672cd1872a" providerId="LiveId" clId="{336E1132-C2E8-48E3-9E15-48E5A9591A76}" dt="2023-11-21T14:50:34.133" v="7770" actId="20577"/>
        <pc:sldMkLst>
          <pc:docMk/>
          <pc:sldMk cId="2703003550" sldId="321"/>
        </pc:sldMkLst>
        <pc:spChg chg="add del mod">
          <ac:chgData name="지호 김김" userId="d1ba50672cd1872a" providerId="LiveId" clId="{336E1132-C2E8-48E3-9E15-48E5A9591A76}" dt="2023-11-21T03:32:24.800" v="1036" actId="21"/>
          <ac:spMkLst>
            <pc:docMk/>
            <pc:sldMk cId="2703003550" sldId="321"/>
            <ac:spMk id="2" creationId="{AEB560C2-4A49-2E78-FD4A-62B997D5A30E}"/>
          </ac:spMkLst>
        </pc:spChg>
        <pc:spChg chg="add del mod">
          <ac:chgData name="지호 김김" userId="d1ba50672cd1872a" providerId="LiveId" clId="{336E1132-C2E8-48E3-9E15-48E5A9591A76}" dt="2023-11-21T07:57:18.572" v="3365" actId="478"/>
          <ac:spMkLst>
            <pc:docMk/>
            <pc:sldMk cId="2703003550" sldId="321"/>
            <ac:spMk id="3" creationId="{44C6C681-BAC9-A257-0540-21E54FEEE69C}"/>
          </ac:spMkLst>
        </pc:spChg>
        <pc:spChg chg="add mod">
          <ac:chgData name="지호 김김" userId="d1ba50672cd1872a" providerId="LiveId" clId="{336E1132-C2E8-48E3-9E15-48E5A9591A76}" dt="2023-11-21T03:51:53.216" v="1306" actId="2085"/>
          <ac:spMkLst>
            <pc:docMk/>
            <pc:sldMk cId="2703003550" sldId="321"/>
            <ac:spMk id="4" creationId="{974CDC03-FF19-3C64-4934-B71F34CD5A63}"/>
          </ac:spMkLst>
        </pc:spChg>
        <pc:spChg chg="del">
          <ac:chgData name="지호 김김" userId="d1ba50672cd1872a" providerId="LiveId" clId="{336E1132-C2E8-48E3-9E15-48E5A9591A76}" dt="2023-11-20T16:29:29.872" v="88" actId="478"/>
          <ac:spMkLst>
            <pc:docMk/>
            <pc:sldMk cId="2703003550" sldId="321"/>
            <ac:spMk id="4" creationId="{EF63794C-BC44-22FA-34C0-4D2859F11FCE}"/>
          </ac:spMkLst>
        </pc:spChg>
        <pc:spChg chg="add del mod">
          <ac:chgData name="지호 김김" userId="d1ba50672cd1872a" providerId="LiveId" clId="{336E1132-C2E8-48E3-9E15-48E5A9591A76}" dt="2023-11-21T03:23:02.879" v="961" actId="478"/>
          <ac:spMkLst>
            <pc:docMk/>
            <pc:sldMk cId="2703003550" sldId="321"/>
            <ac:spMk id="5" creationId="{51883C78-7CCD-B09A-483F-ACF0EF436B45}"/>
          </ac:spMkLst>
        </pc:spChg>
        <pc:spChg chg="add del mod">
          <ac:chgData name="지호 김김" userId="d1ba50672cd1872a" providerId="LiveId" clId="{336E1132-C2E8-48E3-9E15-48E5A9591A76}" dt="2023-11-21T03:23:02.334" v="960" actId="478"/>
          <ac:spMkLst>
            <pc:docMk/>
            <pc:sldMk cId="2703003550" sldId="321"/>
            <ac:spMk id="6" creationId="{B5AE0CE6-40B6-C478-DD34-4AD519C8A0BB}"/>
          </ac:spMkLst>
        </pc:spChg>
        <pc:spChg chg="del">
          <ac:chgData name="지호 김김" userId="d1ba50672cd1872a" providerId="LiveId" clId="{336E1132-C2E8-48E3-9E15-48E5A9591A76}" dt="2023-11-20T16:29:33.164" v="89" actId="478"/>
          <ac:spMkLst>
            <pc:docMk/>
            <pc:sldMk cId="2703003550" sldId="321"/>
            <ac:spMk id="6" creationId="{D1EBAD86-40A2-E15A-009F-A7087C27C384}"/>
          </ac:spMkLst>
        </pc:spChg>
        <pc:spChg chg="add del mod">
          <ac:chgData name="지호 김김" userId="d1ba50672cd1872a" providerId="LiveId" clId="{336E1132-C2E8-48E3-9E15-48E5A9591A76}" dt="2023-11-21T03:01:37.920" v="867" actId="478"/>
          <ac:spMkLst>
            <pc:docMk/>
            <pc:sldMk cId="2703003550" sldId="321"/>
            <ac:spMk id="7" creationId="{0795E0A3-8BBF-F072-CE33-3C8C09EA60B1}"/>
          </ac:spMkLst>
        </pc:spChg>
        <pc:spChg chg="del">
          <ac:chgData name="지호 김김" userId="d1ba50672cd1872a" providerId="LiveId" clId="{336E1132-C2E8-48E3-9E15-48E5A9591A76}" dt="2023-11-20T16:29:33.164" v="89" actId="478"/>
          <ac:spMkLst>
            <pc:docMk/>
            <pc:sldMk cId="2703003550" sldId="321"/>
            <ac:spMk id="8" creationId="{68D09CF5-3E5F-D14C-5012-E53043FDFF34}"/>
          </ac:spMkLst>
        </pc:spChg>
        <pc:spChg chg="add del mod">
          <ac:chgData name="지호 김김" userId="d1ba50672cd1872a" providerId="LiveId" clId="{336E1132-C2E8-48E3-9E15-48E5A9591A76}" dt="2023-11-21T03:46:36.483" v="1253" actId="478"/>
          <ac:spMkLst>
            <pc:docMk/>
            <pc:sldMk cId="2703003550" sldId="321"/>
            <ac:spMk id="8" creationId="{F646D844-ADB8-3698-3249-EB989B398C4F}"/>
          </ac:spMkLst>
        </pc:spChg>
        <pc:spChg chg="add del mod">
          <ac:chgData name="지호 김김" userId="d1ba50672cd1872a" providerId="LiveId" clId="{336E1132-C2E8-48E3-9E15-48E5A9591A76}" dt="2023-11-21T03:46:36.483" v="1253" actId="478"/>
          <ac:spMkLst>
            <pc:docMk/>
            <pc:sldMk cId="2703003550" sldId="321"/>
            <ac:spMk id="9" creationId="{83D74255-28E8-2EE0-496C-31D6A162CE7D}"/>
          </ac:spMkLst>
        </pc:spChg>
        <pc:spChg chg="del">
          <ac:chgData name="지호 김김" userId="d1ba50672cd1872a" providerId="LiveId" clId="{336E1132-C2E8-48E3-9E15-48E5A9591A76}" dt="2023-11-20T16:29:35.477" v="90" actId="478"/>
          <ac:spMkLst>
            <pc:docMk/>
            <pc:sldMk cId="2703003550" sldId="321"/>
            <ac:spMk id="10" creationId="{2B5C068C-B073-F0D0-35F8-B6CD484DC3EC}"/>
          </ac:spMkLst>
        </pc:spChg>
        <pc:spChg chg="add del mod">
          <ac:chgData name="지호 김김" userId="d1ba50672cd1872a" providerId="LiveId" clId="{336E1132-C2E8-48E3-9E15-48E5A9591A76}" dt="2023-11-21T03:46:36.483" v="1253" actId="478"/>
          <ac:spMkLst>
            <pc:docMk/>
            <pc:sldMk cId="2703003550" sldId="321"/>
            <ac:spMk id="10" creationId="{792FAF0C-BDC9-23F7-6C38-02BB31C6AA1D}"/>
          </ac:spMkLst>
        </pc:spChg>
        <pc:spChg chg="del">
          <ac:chgData name="지호 김김" userId="d1ba50672cd1872a" providerId="LiveId" clId="{336E1132-C2E8-48E3-9E15-48E5A9591A76}" dt="2023-11-20T16:29:35.477" v="90" actId="478"/>
          <ac:spMkLst>
            <pc:docMk/>
            <pc:sldMk cId="2703003550" sldId="321"/>
            <ac:spMk id="11" creationId="{0C37DB0E-9448-59E6-F1F0-778AA497F041}"/>
          </ac:spMkLst>
        </pc:spChg>
        <pc:spChg chg="add del mod">
          <ac:chgData name="지호 김김" userId="d1ba50672cd1872a" providerId="LiveId" clId="{336E1132-C2E8-48E3-9E15-48E5A9591A76}" dt="2023-11-21T03:38:50.477" v="1066" actId="21"/>
          <ac:spMkLst>
            <pc:docMk/>
            <pc:sldMk cId="2703003550" sldId="321"/>
            <ac:spMk id="11" creationId="{65BBF1E1-63E1-FCED-F563-19AF813D16D4}"/>
          </ac:spMkLst>
        </pc:spChg>
        <pc:spChg chg="add del">
          <ac:chgData name="지호 김김" userId="d1ba50672cd1872a" providerId="LiveId" clId="{336E1132-C2E8-48E3-9E15-48E5A9591A76}" dt="2023-11-20T16:40:23.504" v="131" actId="22"/>
          <ac:spMkLst>
            <pc:docMk/>
            <pc:sldMk cId="2703003550" sldId="321"/>
            <ac:spMk id="12" creationId="{143CA626-C663-969E-B966-C9BA4D677854}"/>
          </ac:spMkLst>
        </pc:spChg>
        <pc:spChg chg="add mod">
          <ac:chgData name="지호 김김" userId="d1ba50672cd1872a" providerId="LiveId" clId="{336E1132-C2E8-48E3-9E15-48E5A9591A76}" dt="2023-11-21T08:04:06.224" v="3439" actId="1076"/>
          <ac:spMkLst>
            <pc:docMk/>
            <pc:sldMk cId="2703003550" sldId="321"/>
            <ac:spMk id="12" creationId="{617CB0B4-A4B1-56D3-1E92-619681819B5F}"/>
          </ac:spMkLst>
        </pc:spChg>
        <pc:spChg chg="add del mod">
          <ac:chgData name="지호 김김" userId="d1ba50672cd1872a" providerId="LiveId" clId="{336E1132-C2E8-48E3-9E15-48E5A9591A76}" dt="2023-11-21T03:46:36.483" v="1253" actId="478"/>
          <ac:spMkLst>
            <pc:docMk/>
            <pc:sldMk cId="2703003550" sldId="321"/>
            <ac:spMk id="13" creationId="{58123AF6-31A7-208A-6D4F-98393827BD42}"/>
          </ac:spMkLst>
        </pc:spChg>
        <pc:spChg chg="add del mod">
          <ac:chgData name="지호 김김" userId="d1ba50672cd1872a" providerId="LiveId" clId="{336E1132-C2E8-48E3-9E15-48E5A9591A76}" dt="2023-11-21T03:19:27.797" v="909" actId="478"/>
          <ac:spMkLst>
            <pc:docMk/>
            <pc:sldMk cId="2703003550" sldId="321"/>
            <ac:spMk id="14" creationId="{6D9D0599-A877-A8B7-AF18-9EAA7CB772F2}"/>
          </ac:spMkLst>
        </pc:spChg>
        <pc:spChg chg="add del mod">
          <ac:chgData name="지호 김김" userId="d1ba50672cd1872a" providerId="LiveId" clId="{336E1132-C2E8-48E3-9E15-48E5A9591A76}" dt="2023-11-21T03:19:26.900" v="908" actId="478"/>
          <ac:spMkLst>
            <pc:docMk/>
            <pc:sldMk cId="2703003550" sldId="321"/>
            <ac:spMk id="15" creationId="{4A79E618-2AA4-0F2E-9CE8-57EDE4E0B67C}"/>
          </ac:spMkLst>
        </pc:spChg>
        <pc:spChg chg="add del mod">
          <ac:chgData name="지호 김김" userId="d1ba50672cd1872a" providerId="LiveId" clId="{336E1132-C2E8-48E3-9E15-48E5A9591A76}" dt="2023-11-21T03:39:08.670" v="1072" actId="478"/>
          <ac:spMkLst>
            <pc:docMk/>
            <pc:sldMk cId="2703003550" sldId="321"/>
            <ac:spMk id="16" creationId="{4CA8948C-3A3C-1D3A-5EC8-BFCFF74FF342}"/>
          </ac:spMkLst>
        </pc:spChg>
        <pc:spChg chg="add mod">
          <ac:chgData name="지호 김김" userId="d1ba50672cd1872a" providerId="LiveId" clId="{336E1132-C2E8-48E3-9E15-48E5A9591A76}" dt="2023-11-21T03:51:09.509" v="1301" actId="1076"/>
          <ac:spMkLst>
            <pc:docMk/>
            <pc:sldMk cId="2703003550" sldId="321"/>
            <ac:spMk id="18" creationId="{0DDC1875-5945-3A9F-00A8-2D1C405FAB85}"/>
          </ac:spMkLst>
        </pc:spChg>
        <pc:spChg chg="add mod">
          <ac:chgData name="지호 김김" userId="d1ba50672cd1872a" providerId="LiveId" clId="{336E1132-C2E8-48E3-9E15-48E5A9591A76}" dt="2023-11-21T08:54:37.735" v="4766" actId="113"/>
          <ac:spMkLst>
            <pc:docMk/>
            <pc:sldMk cId="2703003550" sldId="321"/>
            <ac:spMk id="19" creationId="{03A33D99-7466-B8AD-1930-2741BB963D93}"/>
          </ac:spMkLst>
        </pc:spChg>
        <pc:spChg chg="add mod">
          <ac:chgData name="지호 김김" userId="d1ba50672cd1872a" providerId="LiveId" clId="{336E1132-C2E8-48E3-9E15-48E5A9591A76}" dt="2023-11-21T03:51:06.778" v="1300" actId="1076"/>
          <ac:spMkLst>
            <pc:docMk/>
            <pc:sldMk cId="2703003550" sldId="321"/>
            <ac:spMk id="20" creationId="{3294743E-FC62-1B05-5771-FDCB6F026736}"/>
          </ac:spMkLst>
        </pc:spChg>
        <pc:spChg chg="add mod">
          <ac:chgData name="지호 김김" userId="d1ba50672cd1872a" providerId="LiveId" clId="{336E1132-C2E8-48E3-9E15-48E5A9591A76}" dt="2023-11-21T12:59:21.021" v="4789" actId="1076"/>
          <ac:spMkLst>
            <pc:docMk/>
            <pc:sldMk cId="2703003550" sldId="321"/>
            <ac:spMk id="21" creationId="{86872A91-E968-CF9F-7CA6-4087BE24C864}"/>
          </ac:spMkLst>
        </pc:spChg>
        <pc:spChg chg="add del mod">
          <ac:chgData name="지호 김김" userId="d1ba50672cd1872a" providerId="LiveId" clId="{336E1132-C2E8-48E3-9E15-48E5A9591A76}" dt="2023-11-21T03:47:02.409" v="1256" actId="21"/>
          <ac:spMkLst>
            <pc:docMk/>
            <pc:sldMk cId="2703003550" sldId="321"/>
            <ac:spMk id="22" creationId="{DFC5026A-9C85-6318-8250-9C676552427F}"/>
          </ac:spMkLst>
        </pc:spChg>
        <pc:spChg chg="add del mod">
          <ac:chgData name="지호 김김" userId="d1ba50672cd1872a" providerId="LiveId" clId="{336E1132-C2E8-48E3-9E15-48E5A9591A76}" dt="2023-11-21T03:47:02.409" v="1256" actId="21"/>
          <ac:spMkLst>
            <pc:docMk/>
            <pc:sldMk cId="2703003550" sldId="321"/>
            <ac:spMk id="23" creationId="{DAC6438E-1DB9-8D46-BDE5-3AABF5BA0B79}"/>
          </ac:spMkLst>
        </pc:spChg>
        <pc:spChg chg="add del mod">
          <ac:chgData name="지호 김김" userId="d1ba50672cd1872a" providerId="LiveId" clId="{336E1132-C2E8-48E3-9E15-48E5A9591A76}" dt="2023-11-21T03:47:02.409" v="1256" actId="21"/>
          <ac:spMkLst>
            <pc:docMk/>
            <pc:sldMk cId="2703003550" sldId="321"/>
            <ac:spMk id="24" creationId="{E2724DD3-B3E3-5953-0145-B60BD704D01A}"/>
          </ac:spMkLst>
        </pc:spChg>
        <pc:spChg chg="add mod">
          <ac:chgData name="지호 김김" userId="d1ba50672cd1872a" providerId="LiveId" clId="{336E1132-C2E8-48E3-9E15-48E5A9591A76}" dt="2023-11-21T03:52:17.701" v="1309" actId="2085"/>
          <ac:spMkLst>
            <pc:docMk/>
            <pc:sldMk cId="2703003550" sldId="321"/>
            <ac:spMk id="25" creationId="{9AE2EE52-6B13-DF34-3225-43B6FAD922E4}"/>
          </ac:spMkLst>
        </pc:spChg>
        <pc:spChg chg="add mod">
          <ac:chgData name="지호 김김" userId="d1ba50672cd1872a" providerId="LiveId" clId="{336E1132-C2E8-48E3-9E15-48E5A9591A76}" dt="2023-11-21T07:58:12.503" v="3400"/>
          <ac:spMkLst>
            <pc:docMk/>
            <pc:sldMk cId="2703003550" sldId="321"/>
            <ac:spMk id="26" creationId="{B453A161-4655-C607-2D47-CB6AA613F183}"/>
          </ac:spMkLst>
        </pc:spChg>
        <pc:spChg chg="add del mod">
          <ac:chgData name="지호 김김" userId="d1ba50672cd1872a" providerId="LiveId" clId="{336E1132-C2E8-48E3-9E15-48E5A9591A76}" dt="2023-11-21T14:18:01.288" v="5937" actId="1076"/>
          <ac:spMkLst>
            <pc:docMk/>
            <pc:sldMk cId="2703003550" sldId="321"/>
            <ac:spMk id="27" creationId="{6EA91102-C0DF-5772-75DA-BAE0EE72BBD1}"/>
          </ac:spMkLst>
        </pc:spChg>
        <pc:spChg chg="add del mod">
          <ac:chgData name="지호 김김" userId="d1ba50672cd1872a" providerId="LiveId" clId="{336E1132-C2E8-48E3-9E15-48E5A9591A76}" dt="2023-11-21T07:36:13.506" v="3178" actId="478"/>
          <ac:spMkLst>
            <pc:docMk/>
            <pc:sldMk cId="2703003550" sldId="321"/>
            <ac:spMk id="29" creationId="{4C8AADC1-0EA7-3809-E14C-C632C2C7CF6F}"/>
          </ac:spMkLst>
        </pc:spChg>
        <pc:spChg chg="add del mod">
          <ac:chgData name="지호 김김" userId="d1ba50672cd1872a" providerId="LiveId" clId="{336E1132-C2E8-48E3-9E15-48E5A9591A76}" dt="2023-11-21T08:04:30.842" v="3440" actId="21"/>
          <ac:spMkLst>
            <pc:docMk/>
            <pc:sldMk cId="2703003550" sldId="321"/>
            <ac:spMk id="30" creationId="{DC452775-ED8E-750C-79A9-1EA5140C11CA}"/>
          </ac:spMkLst>
        </pc:spChg>
        <pc:spChg chg="mod">
          <ac:chgData name="지호 김김" userId="d1ba50672cd1872a" providerId="LiveId" clId="{336E1132-C2E8-48E3-9E15-48E5A9591A76}" dt="2023-11-20T16:29:28.363" v="87"/>
          <ac:spMkLst>
            <pc:docMk/>
            <pc:sldMk cId="2703003550" sldId="321"/>
            <ac:spMk id="83" creationId="{00000000-0000-0000-0000-000000000000}"/>
          </ac:spMkLst>
        </pc:spChg>
        <pc:picChg chg="mod">
          <ac:chgData name="지호 김김" userId="d1ba50672cd1872a" providerId="LiveId" clId="{336E1132-C2E8-48E3-9E15-48E5A9591A76}" dt="2023-11-21T03:50:54.237" v="1298" actId="1076"/>
          <ac:picMkLst>
            <pc:docMk/>
            <pc:sldMk cId="2703003550" sldId="321"/>
            <ac:picMk id="82" creationId="{00000000-0000-0000-0000-000000000000}"/>
          </ac:picMkLst>
        </pc:picChg>
      </pc:sldChg>
      <pc:sldChg chg="add del">
        <pc:chgData name="지호 김김" userId="d1ba50672cd1872a" providerId="LiveId" clId="{336E1132-C2E8-48E3-9E15-48E5A9591A76}" dt="2023-11-21T07:06:08.208" v="2970" actId="47"/>
        <pc:sldMkLst>
          <pc:docMk/>
          <pc:sldMk cId="2848825562" sldId="322"/>
        </pc:sldMkLst>
      </pc:sldChg>
      <pc:sldChg chg="add del">
        <pc:chgData name="지호 김김" userId="d1ba50672cd1872a" providerId="LiveId" clId="{336E1132-C2E8-48E3-9E15-48E5A9591A76}" dt="2023-11-20T16:09:19.341" v="6"/>
        <pc:sldMkLst>
          <pc:docMk/>
          <pc:sldMk cId="362156298" sldId="323"/>
        </pc:sldMkLst>
      </pc:sldChg>
      <pc:sldChg chg="addSp delSp modSp add mod addAnim delAnim modAnim modNotesTx">
        <pc:chgData name="지호 김김" userId="d1ba50672cd1872a" providerId="LiveId" clId="{336E1132-C2E8-48E3-9E15-48E5A9591A76}" dt="2023-11-21T14:14:36.151" v="5884" actId="478"/>
        <pc:sldMkLst>
          <pc:docMk/>
          <pc:sldMk cId="603749795" sldId="323"/>
        </pc:sldMkLst>
        <pc:spChg chg="add del mod">
          <ac:chgData name="지호 김김" userId="d1ba50672cd1872a" providerId="LiveId" clId="{336E1132-C2E8-48E3-9E15-48E5A9591A76}" dt="2023-11-21T07:48:54.496" v="3231" actId="478"/>
          <ac:spMkLst>
            <pc:docMk/>
            <pc:sldMk cId="603749795" sldId="323"/>
            <ac:spMk id="2" creationId="{C1913E8F-AF47-8FED-F45B-3839ACDFE7E2}"/>
          </ac:spMkLst>
        </pc:spChg>
        <pc:spChg chg="del">
          <ac:chgData name="지호 김김" userId="d1ba50672cd1872a" providerId="LiveId" clId="{336E1132-C2E8-48E3-9E15-48E5A9591A76}" dt="2023-11-20T16:40:14.761" v="126" actId="478"/>
          <ac:spMkLst>
            <pc:docMk/>
            <pc:sldMk cId="603749795" sldId="323"/>
            <ac:spMk id="3" creationId="{44C6C681-BAC9-A257-0540-21E54FEEE69C}"/>
          </ac:spMkLst>
        </pc:spChg>
        <pc:spChg chg="add del mod">
          <ac:chgData name="지호 김김" userId="d1ba50672cd1872a" providerId="LiveId" clId="{336E1132-C2E8-48E3-9E15-48E5A9591A76}" dt="2023-11-21T13:04:10.437" v="4832" actId="478"/>
          <ac:spMkLst>
            <pc:docMk/>
            <pc:sldMk cId="603749795" sldId="323"/>
            <ac:spMk id="3" creationId="{BE60B013-D55C-616B-1D17-895CFE383B0F}"/>
          </ac:spMkLst>
        </pc:spChg>
        <pc:spChg chg="add del">
          <ac:chgData name="지호 김김" userId="d1ba50672cd1872a" providerId="LiveId" clId="{336E1132-C2E8-48E3-9E15-48E5A9591A76}" dt="2023-11-20T16:40:19.889" v="129" actId="22"/>
          <ac:spMkLst>
            <pc:docMk/>
            <pc:sldMk cId="603749795" sldId="323"/>
            <ac:spMk id="4" creationId="{09A078F0-BF0A-4E42-49F6-69E288550AE0}"/>
          </ac:spMkLst>
        </pc:spChg>
        <pc:spChg chg="add del mod">
          <ac:chgData name="지호 김김" userId="d1ba50672cd1872a" providerId="LiveId" clId="{336E1132-C2E8-48E3-9E15-48E5A9591A76}" dt="2023-11-21T08:05:21.746" v="3447" actId="21"/>
          <ac:spMkLst>
            <pc:docMk/>
            <pc:sldMk cId="603749795" sldId="323"/>
            <ac:spMk id="4" creationId="{0BD0ACE4-56D9-8941-F711-94DFFDAE2978}"/>
          </ac:spMkLst>
        </pc:spChg>
        <pc:spChg chg="add del">
          <ac:chgData name="지호 김김" userId="d1ba50672cd1872a" providerId="LiveId" clId="{336E1132-C2E8-48E3-9E15-48E5A9591A76}" dt="2023-11-21T13:03:43.537" v="4822" actId="478"/>
          <ac:spMkLst>
            <pc:docMk/>
            <pc:sldMk cId="603749795" sldId="323"/>
            <ac:spMk id="4" creationId="{799285ED-482D-61B8-9350-4B047132F0BE}"/>
          </ac:spMkLst>
        </pc:spChg>
        <pc:spChg chg="add del mod">
          <ac:chgData name="지호 김김" userId="d1ba50672cd1872a" providerId="LiveId" clId="{336E1132-C2E8-48E3-9E15-48E5A9591A76}" dt="2023-11-21T13:03:54.773" v="4827" actId="478"/>
          <ac:spMkLst>
            <pc:docMk/>
            <pc:sldMk cId="603749795" sldId="323"/>
            <ac:spMk id="5" creationId="{95E60098-414E-3D1A-705C-88C14A09BBBA}"/>
          </ac:spMkLst>
        </pc:spChg>
        <pc:spChg chg="add del mod">
          <ac:chgData name="지호 김김" userId="d1ba50672cd1872a" providerId="LiveId" clId="{336E1132-C2E8-48E3-9E15-48E5A9591A76}" dt="2023-11-21T13:03:42.813" v="4821" actId="478"/>
          <ac:spMkLst>
            <pc:docMk/>
            <pc:sldMk cId="603749795" sldId="323"/>
            <ac:spMk id="6" creationId="{38F269CA-4739-5E23-6C35-4DF0BBFD6A3B}"/>
          </ac:spMkLst>
        </pc:spChg>
        <pc:spChg chg="add del">
          <ac:chgData name="지호 김김" userId="d1ba50672cd1872a" providerId="LiveId" clId="{336E1132-C2E8-48E3-9E15-48E5A9591A76}" dt="2023-11-20T16:40:25.225" v="133" actId="22"/>
          <ac:spMkLst>
            <pc:docMk/>
            <pc:sldMk cId="603749795" sldId="323"/>
            <ac:spMk id="6" creationId="{F05752B1-541B-B35E-A3C5-A3EDD69AAABB}"/>
          </ac:spMkLst>
        </pc:spChg>
        <pc:spChg chg="del">
          <ac:chgData name="지호 김김" userId="d1ba50672cd1872a" providerId="LiveId" clId="{336E1132-C2E8-48E3-9E15-48E5A9591A76}" dt="2023-11-20T16:40:16.658" v="127" actId="478"/>
          <ac:spMkLst>
            <pc:docMk/>
            <pc:sldMk cId="603749795" sldId="323"/>
            <ac:spMk id="7" creationId="{0795E0A3-8BBF-F072-CE33-3C8C09EA60B1}"/>
          </ac:spMkLst>
        </pc:spChg>
        <pc:spChg chg="add mod">
          <ac:chgData name="지호 김김" userId="d1ba50672cd1872a" providerId="LiveId" clId="{336E1132-C2E8-48E3-9E15-48E5A9591A76}" dt="2023-11-21T08:53:49.324" v="4759" actId="571"/>
          <ac:spMkLst>
            <pc:docMk/>
            <pc:sldMk cId="603749795" sldId="323"/>
            <ac:spMk id="7" creationId="{0A803290-78DE-0AF6-E575-6F26F9E482A7}"/>
          </ac:spMkLst>
        </pc:spChg>
        <pc:spChg chg="add del mod">
          <ac:chgData name="지호 김김" userId="d1ba50672cd1872a" providerId="LiveId" clId="{336E1132-C2E8-48E3-9E15-48E5A9591A76}" dt="2023-11-20T17:01:31.613" v="336" actId="478"/>
          <ac:spMkLst>
            <pc:docMk/>
            <pc:sldMk cId="603749795" sldId="323"/>
            <ac:spMk id="8" creationId="{3FE0C1CD-47AA-68AE-2EB4-924EC4293BA4}"/>
          </ac:spMkLst>
        </pc:spChg>
        <pc:spChg chg="add mod">
          <ac:chgData name="지호 김김" userId="d1ba50672cd1872a" providerId="LiveId" clId="{336E1132-C2E8-48E3-9E15-48E5A9591A76}" dt="2023-11-21T14:00:09.108" v="5740" actId="113"/>
          <ac:spMkLst>
            <pc:docMk/>
            <pc:sldMk cId="603749795" sldId="323"/>
            <ac:spMk id="8" creationId="{DA941C96-0337-B438-EDBB-4CCEBDEC0DE2}"/>
          </ac:spMkLst>
        </pc:spChg>
        <pc:spChg chg="add del mod">
          <ac:chgData name="지호 김김" userId="d1ba50672cd1872a" providerId="LiveId" clId="{336E1132-C2E8-48E3-9E15-48E5A9591A76}" dt="2023-11-21T13:05:12.390" v="4841" actId="478"/>
          <ac:spMkLst>
            <pc:docMk/>
            <pc:sldMk cId="603749795" sldId="323"/>
            <ac:spMk id="10" creationId="{5BF8FFD7-1E0A-6CFB-99D4-9E39F0804D65}"/>
          </ac:spMkLst>
        </pc:spChg>
        <pc:spChg chg="add del mod">
          <ac:chgData name="지호 김김" userId="d1ba50672cd1872a" providerId="LiveId" clId="{336E1132-C2E8-48E3-9E15-48E5A9591A76}" dt="2023-11-20T17:01:35.898" v="337" actId="478"/>
          <ac:spMkLst>
            <pc:docMk/>
            <pc:sldMk cId="603749795" sldId="323"/>
            <ac:spMk id="10" creationId="{CF93143D-0FB3-CDFF-DB5F-531CA85B69B4}"/>
          </ac:spMkLst>
        </pc:spChg>
        <pc:spChg chg="add del mod">
          <ac:chgData name="지호 김김" userId="d1ba50672cd1872a" providerId="LiveId" clId="{336E1132-C2E8-48E3-9E15-48E5A9591A76}" dt="2023-11-21T13:05:32.714" v="4844" actId="478"/>
          <ac:spMkLst>
            <pc:docMk/>
            <pc:sldMk cId="603749795" sldId="323"/>
            <ac:spMk id="11" creationId="{312D377C-580A-E358-9436-A32840EC5C47}"/>
          </ac:spMkLst>
        </pc:spChg>
        <pc:spChg chg="add mod">
          <ac:chgData name="지호 김김" userId="d1ba50672cd1872a" providerId="LiveId" clId="{336E1132-C2E8-48E3-9E15-48E5A9591A76}" dt="2023-11-21T14:10:27.785" v="5871"/>
          <ac:spMkLst>
            <pc:docMk/>
            <pc:sldMk cId="603749795" sldId="323"/>
            <ac:spMk id="14" creationId="{5D7E79C1-BEE9-6EBE-AD3D-C4D43FA31983}"/>
          </ac:spMkLst>
        </pc:spChg>
        <pc:spChg chg="add del mod">
          <ac:chgData name="지호 김김" userId="d1ba50672cd1872a" providerId="LiveId" clId="{336E1132-C2E8-48E3-9E15-48E5A9591A76}" dt="2023-11-20T17:01:31.613" v="336" actId="478"/>
          <ac:spMkLst>
            <pc:docMk/>
            <pc:sldMk cId="603749795" sldId="323"/>
            <ac:spMk id="15" creationId="{9E1851DE-AA52-9EB3-FF67-1759F7C54D83}"/>
          </ac:spMkLst>
        </pc:spChg>
        <pc:spChg chg="add del mod">
          <ac:chgData name="지호 김김" userId="d1ba50672cd1872a" providerId="LiveId" clId="{336E1132-C2E8-48E3-9E15-48E5A9591A76}" dt="2023-11-20T17:01:35.898" v="337" actId="478"/>
          <ac:spMkLst>
            <pc:docMk/>
            <pc:sldMk cId="603749795" sldId="323"/>
            <ac:spMk id="16" creationId="{2042FC44-1014-7859-3006-951C49B32949}"/>
          </ac:spMkLst>
        </pc:spChg>
        <pc:spChg chg="add del mod">
          <ac:chgData name="지호 김김" userId="d1ba50672cd1872a" providerId="LiveId" clId="{336E1132-C2E8-48E3-9E15-48E5A9591A76}" dt="2023-11-21T13:04:12.063" v="4833" actId="478"/>
          <ac:spMkLst>
            <pc:docMk/>
            <pc:sldMk cId="603749795" sldId="323"/>
            <ac:spMk id="17" creationId="{BA4D8155-283F-B84F-B510-C77F85E1C711}"/>
          </ac:spMkLst>
        </pc:spChg>
        <pc:spChg chg="add del mod">
          <ac:chgData name="지호 김김" userId="d1ba50672cd1872a" providerId="LiveId" clId="{336E1132-C2E8-48E3-9E15-48E5A9591A76}" dt="2023-11-21T08:45:49.782" v="4732" actId="478"/>
          <ac:spMkLst>
            <pc:docMk/>
            <pc:sldMk cId="603749795" sldId="323"/>
            <ac:spMk id="18" creationId="{8BE55AD0-EC57-CA86-830E-65A2EC649B30}"/>
          </ac:spMkLst>
        </pc:spChg>
        <pc:spChg chg="add del mod">
          <ac:chgData name="지호 김김" userId="d1ba50672cd1872a" providerId="LiveId" clId="{336E1132-C2E8-48E3-9E15-48E5A9591A76}" dt="2023-11-21T13:14:24.618" v="4986" actId="478"/>
          <ac:spMkLst>
            <pc:docMk/>
            <pc:sldMk cId="603749795" sldId="323"/>
            <ac:spMk id="19" creationId="{4041B22F-9626-6FAC-5FD5-A9F30D8CA4DE}"/>
          </ac:spMkLst>
        </pc:spChg>
        <pc:spChg chg="add del mod">
          <ac:chgData name="지호 김김" userId="d1ba50672cd1872a" providerId="LiveId" clId="{336E1132-C2E8-48E3-9E15-48E5A9591A76}" dt="2023-11-21T13:36:48.783" v="5229" actId="478"/>
          <ac:spMkLst>
            <pc:docMk/>
            <pc:sldMk cId="603749795" sldId="323"/>
            <ac:spMk id="20" creationId="{6BB0BDA9-2493-ED22-0C19-13C06CB61F6A}"/>
          </ac:spMkLst>
        </pc:spChg>
        <pc:spChg chg="add del mod">
          <ac:chgData name="지호 김김" userId="d1ba50672cd1872a" providerId="LiveId" clId="{336E1132-C2E8-48E3-9E15-48E5A9591A76}" dt="2023-11-21T13:29:49.190" v="5123" actId="478"/>
          <ac:spMkLst>
            <pc:docMk/>
            <pc:sldMk cId="603749795" sldId="323"/>
            <ac:spMk id="21" creationId="{548A0B11-1F37-BBE3-5F73-41361CA492B7}"/>
          </ac:spMkLst>
        </pc:spChg>
        <pc:spChg chg="add del mod">
          <ac:chgData name="지호 김김" userId="d1ba50672cd1872a" providerId="LiveId" clId="{336E1132-C2E8-48E3-9E15-48E5A9591A76}" dt="2023-11-21T13:29:50.604" v="5124" actId="478"/>
          <ac:spMkLst>
            <pc:docMk/>
            <pc:sldMk cId="603749795" sldId="323"/>
            <ac:spMk id="22" creationId="{45CCBCB5-72CF-01E2-2BEA-D3046A6AF749}"/>
          </ac:spMkLst>
        </pc:spChg>
        <pc:spChg chg="add mod">
          <ac:chgData name="지호 김김" userId="d1ba50672cd1872a" providerId="LiveId" clId="{336E1132-C2E8-48E3-9E15-48E5A9591A76}" dt="2023-11-21T13:18:26.589" v="5025" actId="571"/>
          <ac:spMkLst>
            <pc:docMk/>
            <pc:sldMk cId="603749795" sldId="323"/>
            <ac:spMk id="23" creationId="{A82F3CA5-BEB2-CA99-2865-E5811FDE6FAB}"/>
          </ac:spMkLst>
        </pc:spChg>
        <pc:spChg chg="add del mod">
          <ac:chgData name="지호 김김" userId="d1ba50672cd1872a" providerId="LiveId" clId="{336E1132-C2E8-48E3-9E15-48E5A9591A76}" dt="2023-11-21T13:35:30.008" v="5203" actId="478"/>
          <ac:spMkLst>
            <pc:docMk/>
            <pc:sldMk cId="603749795" sldId="323"/>
            <ac:spMk id="24" creationId="{38C79C65-9BE1-061D-0284-15A11F1A9FE4}"/>
          </ac:spMkLst>
        </pc:spChg>
        <pc:spChg chg="add del mod">
          <ac:chgData name="지호 김김" userId="d1ba50672cd1872a" providerId="LiveId" clId="{336E1132-C2E8-48E3-9E15-48E5A9591A76}" dt="2023-11-21T13:35:28.578" v="5201" actId="478"/>
          <ac:spMkLst>
            <pc:docMk/>
            <pc:sldMk cId="603749795" sldId="323"/>
            <ac:spMk id="25" creationId="{FA9E9A91-E874-5545-3028-0B74AB138663}"/>
          </ac:spMkLst>
        </pc:spChg>
        <pc:spChg chg="add del mod">
          <ac:chgData name="지호 김김" userId="d1ba50672cd1872a" providerId="LiveId" clId="{336E1132-C2E8-48E3-9E15-48E5A9591A76}" dt="2023-11-21T13:36:46.213" v="5228" actId="22"/>
          <ac:spMkLst>
            <pc:docMk/>
            <pc:sldMk cId="603749795" sldId="323"/>
            <ac:spMk id="29" creationId="{91B1012B-BD7A-41E7-8D9C-5B7165AAD27F}"/>
          </ac:spMkLst>
        </pc:spChg>
        <pc:spChg chg="add mod">
          <ac:chgData name="지호 김김" userId="d1ba50672cd1872a" providerId="LiveId" clId="{336E1132-C2E8-48E3-9E15-48E5A9591A76}" dt="2023-11-21T14:01:38.618" v="5746" actId="1076"/>
          <ac:spMkLst>
            <pc:docMk/>
            <pc:sldMk cId="603749795" sldId="323"/>
            <ac:spMk id="30" creationId="{7BAD20FC-1FF0-15D8-9330-FC9745B43943}"/>
          </ac:spMkLst>
        </pc:spChg>
        <pc:spChg chg="add mod">
          <ac:chgData name="지호 김김" userId="d1ba50672cd1872a" providerId="LiveId" clId="{336E1132-C2E8-48E3-9E15-48E5A9591A76}" dt="2023-11-21T14:01:38.618" v="5746" actId="1076"/>
          <ac:spMkLst>
            <pc:docMk/>
            <pc:sldMk cId="603749795" sldId="323"/>
            <ac:spMk id="31" creationId="{B06AB431-44C6-27E0-EDA3-A99F24C912B8}"/>
          </ac:spMkLst>
        </pc:spChg>
        <pc:spChg chg="add mod">
          <ac:chgData name="지호 김김" userId="d1ba50672cd1872a" providerId="LiveId" clId="{336E1132-C2E8-48E3-9E15-48E5A9591A76}" dt="2023-11-21T14:01:38.618" v="5746" actId="1076"/>
          <ac:spMkLst>
            <pc:docMk/>
            <pc:sldMk cId="603749795" sldId="323"/>
            <ac:spMk id="32" creationId="{12DF2C7B-CB19-2F36-FC05-22BC72715EFD}"/>
          </ac:spMkLst>
        </pc:spChg>
        <pc:spChg chg="add del mod">
          <ac:chgData name="지호 김김" userId="d1ba50672cd1872a" providerId="LiveId" clId="{336E1132-C2E8-48E3-9E15-48E5A9591A76}" dt="2023-11-21T13:37:58.582" v="5254" actId="571"/>
          <ac:spMkLst>
            <pc:docMk/>
            <pc:sldMk cId="603749795" sldId="323"/>
            <ac:spMk id="33" creationId="{5F19C862-776E-1A48-4E76-9FBAB6E5087C}"/>
          </ac:spMkLst>
        </pc:spChg>
        <pc:spChg chg="add del mod">
          <ac:chgData name="지호 김김" userId="d1ba50672cd1872a" providerId="LiveId" clId="{336E1132-C2E8-48E3-9E15-48E5A9591A76}" dt="2023-11-21T13:37:58.582" v="5254" actId="571"/>
          <ac:spMkLst>
            <pc:docMk/>
            <pc:sldMk cId="603749795" sldId="323"/>
            <ac:spMk id="34" creationId="{43956E65-135C-EE97-4656-EF999D17A087}"/>
          </ac:spMkLst>
        </pc:spChg>
        <pc:spChg chg="add del mod">
          <ac:chgData name="지호 김김" userId="d1ba50672cd1872a" providerId="LiveId" clId="{336E1132-C2E8-48E3-9E15-48E5A9591A76}" dt="2023-11-21T13:40:54.390" v="5284" actId="478"/>
          <ac:spMkLst>
            <pc:docMk/>
            <pc:sldMk cId="603749795" sldId="323"/>
            <ac:spMk id="36" creationId="{5CBF56B6-E2A6-AADB-C6C3-3DD0B97A0983}"/>
          </ac:spMkLst>
        </pc:spChg>
        <pc:spChg chg="add del mod">
          <ac:chgData name="지호 김김" userId="d1ba50672cd1872a" providerId="LiveId" clId="{336E1132-C2E8-48E3-9E15-48E5A9591A76}" dt="2023-11-21T13:50:40.955" v="5361"/>
          <ac:spMkLst>
            <pc:docMk/>
            <pc:sldMk cId="603749795" sldId="323"/>
            <ac:spMk id="38" creationId="{BB6D0746-C06B-9A90-AC2B-57C1360AD280}"/>
          </ac:spMkLst>
        </pc:spChg>
        <pc:spChg chg="add del mod">
          <ac:chgData name="지호 김김" userId="d1ba50672cd1872a" providerId="LiveId" clId="{336E1132-C2E8-48E3-9E15-48E5A9591A76}" dt="2023-11-21T13:50:39.937" v="5360"/>
          <ac:spMkLst>
            <pc:docMk/>
            <pc:sldMk cId="603749795" sldId="323"/>
            <ac:spMk id="39" creationId="{FA5DBE58-07F6-838E-F145-9649A9236C33}"/>
          </ac:spMkLst>
        </pc:spChg>
        <pc:spChg chg="add del mod">
          <ac:chgData name="지호 김김" userId="d1ba50672cd1872a" providerId="LiveId" clId="{336E1132-C2E8-48E3-9E15-48E5A9591A76}" dt="2023-11-21T13:50:39.937" v="5360"/>
          <ac:spMkLst>
            <pc:docMk/>
            <pc:sldMk cId="603749795" sldId="323"/>
            <ac:spMk id="40" creationId="{AF66DAC4-2271-B156-4E61-AD1072547F98}"/>
          </ac:spMkLst>
        </pc:spChg>
        <pc:spChg chg="add del">
          <ac:chgData name="지호 김김" userId="d1ba50672cd1872a" providerId="LiveId" clId="{336E1132-C2E8-48E3-9E15-48E5A9591A76}" dt="2023-11-21T13:50:48.564" v="5363"/>
          <ac:spMkLst>
            <pc:docMk/>
            <pc:sldMk cId="603749795" sldId="323"/>
            <ac:spMk id="41" creationId="{C475200F-6AAC-7879-490C-BBA2BCA11547}"/>
          </ac:spMkLst>
        </pc:spChg>
        <pc:spChg chg="add del mod">
          <ac:chgData name="지호 김김" userId="d1ba50672cd1872a" providerId="LiveId" clId="{336E1132-C2E8-48E3-9E15-48E5A9591A76}" dt="2023-11-21T13:54:31.725" v="5406" actId="478"/>
          <ac:spMkLst>
            <pc:docMk/>
            <pc:sldMk cId="603749795" sldId="323"/>
            <ac:spMk id="43" creationId="{2FE7D404-5809-AA54-C544-4DAED1FB27D7}"/>
          </ac:spMkLst>
        </pc:spChg>
        <pc:spChg chg="add del mod">
          <ac:chgData name="지호 김김" userId="d1ba50672cd1872a" providerId="LiveId" clId="{336E1132-C2E8-48E3-9E15-48E5A9591A76}" dt="2023-11-21T13:54:31.725" v="5406" actId="478"/>
          <ac:spMkLst>
            <pc:docMk/>
            <pc:sldMk cId="603749795" sldId="323"/>
            <ac:spMk id="44" creationId="{BF4A9305-8F7E-C4FD-89FD-47DF8220133F}"/>
          </ac:spMkLst>
        </pc:spChg>
        <pc:spChg chg="add del mod">
          <ac:chgData name="지호 김김" userId="d1ba50672cd1872a" providerId="LiveId" clId="{336E1132-C2E8-48E3-9E15-48E5A9591A76}" dt="2023-11-21T13:54:31.725" v="5406" actId="478"/>
          <ac:spMkLst>
            <pc:docMk/>
            <pc:sldMk cId="603749795" sldId="323"/>
            <ac:spMk id="45" creationId="{1318E3B9-0590-139B-E294-441E67D6D1C7}"/>
          </ac:spMkLst>
        </pc:spChg>
        <pc:spChg chg="add del mod">
          <ac:chgData name="지호 김김" userId="d1ba50672cd1872a" providerId="LiveId" clId="{336E1132-C2E8-48E3-9E15-48E5A9591A76}" dt="2023-11-21T14:14:36.151" v="5884" actId="478"/>
          <ac:spMkLst>
            <pc:docMk/>
            <pc:sldMk cId="603749795" sldId="323"/>
            <ac:spMk id="50" creationId="{FC507FF0-E0A7-70F6-358E-CFEAAD4C66A7}"/>
          </ac:spMkLst>
        </pc:spChg>
        <pc:spChg chg="add del mod">
          <ac:chgData name="지호 김김" userId="d1ba50672cd1872a" providerId="LiveId" clId="{336E1132-C2E8-48E3-9E15-48E5A9591A76}" dt="2023-11-21T14:14:30.740" v="5883" actId="478"/>
          <ac:spMkLst>
            <pc:docMk/>
            <pc:sldMk cId="603749795" sldId="323"/>
            <ac:spMk id="51" creationId="{541CF372-CFC9-CC7A-3E3A-3AA590A8DA04}"/>
          </ac:spMkLst>
        </pc:spChg>
        <pc:spChg chg="del mod">
          <ac:chgData name="지호 김김" userId="d1ba50672cd1872a" providerId="LiveId" clId="{336E1132-C2E8-48E3-9E15-48E5A9591A76}" dt="2023-11-21T13:34:21.501" v="5177" actId="478"/>
          <ac:spMkLst>
            <pc:docMk/>
            <pc:sldMk cId="603749795" sldId="323"/>
            <ac:spMk id="83" creationId="{00000000-0000-0000-0000-000000000000}"/>
          </ac:spMkLst>
        </pc:spChg>
        <pc:graphicFrameChg chg="add del mod modGraphic">
          <ac:chgData name="지호 김김" userId="d1ba50672cd1872a" providerId="LiveId" clId="{336E1132-C2E8-48E3-9E15-48E5A9591A76}" dt="2023-11-21T13:12:29.228" v="4967" actId="478"/>
          <ac:graphicFrameMkLst>
            <pc:docMk/>
            <pc:sldMk cId="603749795" sldId="323"/>
            <ac:graphicFrameMk id="15" creationId="{63AC4017-54D3-CBCC-C8DD-B7C1759ADCB3}"/>
          </ac:graphicFrameMkLst>
        </pc:graphicFrameChg>
        <pc:graphicFrameChg chg="add del mod modGraphic">
          <ac:chgData name="지호 김김" userId="d1ba50672cd1872a" providerId="LiveId" clId="{336E1132-C2E8-48E3-9E15-48E5A9591A76}" dt="2023-11-21T13:12:57.094" v="4971" actId="478"/>
          <ac:graphicFrameMkLst>
            <pc:docMk/>
            <pc:sldMk cId="603749795" sldId="323"/>
            <ac:graphicFrameMk id="16" creationId="{28EFDDD8-B261-E68D-3812-D47198ECAE53}"/>
          </ac:graphicFrameMkLst>
        </pc:graphicFrameChg>
        <pc:picChg chg="add del mod">
          <ac:chgData name="지호 김김" userId="d1ba50672cd1872a" providerId="LiveId" clId="{336E1132-C2E8-48E3-9E15-48E5A9591A76}" dt="2023-11-21T14:08:07.315" v="5815" actId="21"/>
          <ac:picMkLst>
            <pc:docMk/>
            <pc:sldMk cId="603749795" sldId="323"/>
            <ac:picMk id="12" creationId="{8BB807AB-A44B-4E06-F705-9A745104FF57}"/>
          </ac:picMkLst>
        </pc:picChg>
        <pc:picChg chg="add mod">
          <ac:chgData name="지호 김김" userId="d1ba50672cd1872a" providerId="LiveId" clId="{336E1132-C2E8-48E3-9E15-48E5A9591A76}" dt="2023-11-21T13:59:17.197" v="5714" actId="1076"/>
          <ac:picMkLst>
            <pc:docMk/>
            <pc:sldMk cId="603749795" sldId="323"/>
            <ac:picMk id="26" creationId="{1CF07B47-EB52-7808-B992-5A1CF308524F}"/>
          </ac:picMkLst>
        </pc:picChg>
        <pc:picChg chg="add mod">
          <ac:chgData name="지호 김김" userId="d1ba50672cd1872a" providerId="LiveId" clId="{336E1132-C2E8-48E3-9E15-48E5A9591A76}" dt="2023-11-21T13:59:16.926" v="5713" actId="1076"/>
          <ac:picMkLst>
            <pc:docMk/>
            <pc:sldMk cId="603749795" sldId="323"/>
            <ac:picMk id="27" creationId="{8D064241-DC53-66F8-1354-6B1C87FA28EF}"/>
          </ac:picMkLst>
        </pc:picChg>
        <pc:picChg chg="add del mod">
          <ac:chgData name="지호 김김" userId="d1ba50672cd1872a" providerId="LiveId" clId="{336E1132-C2E8-48E3-9E15-48E5A9591A76}" dt="2023-11-21T13:43:56.547" v="5307" actId="478"/>
          <ac:picMkLst>
            <pc:docMk/>
            <pc:sldMk cId="603749795" sldId="323"/>
            <ac:picMk id="37" creationId="{D440BFFF-F276-ADE5-D0B6-D74DE6B1A33D}"/>
          </ac:picMkLst>
        </pc:picChg>
        <pc:picChg chg="add del mod">
          <ac:chgData name="지호 김김" userId="d1ba50672cd1872a" providerId="LiveId" clId="{336E1132-C2E8-48E3-9E15-48E5A9591A76}" dt="2023-11-21T13:52:17.443" v="5399" actId="478"/>
          <ac:picMkLst>
            <pc:docMk/>
            <pc:sldMk cId="603749795" sldId="323"/>
            <ac:picMk id="42" creationId="{5F64EB19-98E3-79E7-544D-F6560151F0A7}"/>
          </ac:picMkLst>
        </pc:picChg>
        <pc:picChg chg="add del mod">
          <ac:chgData name="지호 김김" userId="d1ba50672cd1872a" providerId="LiveId" clId="{336E1132-C2E8-48E3-9E15-48E5A9591A76}" dt="2023-11-21T14:09:18.444" v="5827" actId="21"/>
          <ac:picMkLst>
            <pc:docMk/>
            <pc:sldMk cId="603749795" sldId="323"/>
            <ac:picMk id="46" creationId="{AD7923C1-6DD0-FCBC-F556-E1DAE864CB7C}"/>
          </ac:picMkLst>
        </pc:picChg>
        <pc:picChg chg="add mod">
          <ac:chgData name="지호 김김" userId="d1ba50672cd1872a" providerId="LiveId" clId="{336E1132-C2E8-48E3-9E15-48E5A9591A76}" dt="2023-11-21T14:09:17.444" v="5826"/>
          <ac:picMkLst>
            <pc:docMk/>
            <pc:sldMk cId="603749795" sldId="323"/>
            <ac:picMk id="47" creationId="{3CE2CF12-F399-9FC4-8AB0-8AB5B5C3B845}"/>
          </ac:picMkLst>
        </pc:picChg>
        <pc:picChg chg="add mod">
          <ac:chgData name="지호 김김" userId="d1ba50672cd1872a" providerId="LiveId" clId="{336E1132-C2E8-48E3-9E15-48E5A9591A76}" dt="2023-11-21T14:09:18.936" v="5828"/>
          <ac:picMkLst>
            <pc:docMk/>
            <pc:sldMk cId="603749795" sldId="323"/>
            <ac:picMk id="48" creationId="{169B75F1-666D-0752-F51F-90C0F4386680}"/>
          </ac:picMkLst>
        </pc:picChg>
        <pc:picChg chg="add del mod">
          <ac:chgData name="지호 김김" userId="d1ba50672cd1872a" providerId="LiveId" clId="{336E1132-C2E8-48E3-9E15-48E5A9591A76}" dt="2023-11-21T13:07:55.519" v="4848" actId="21"/>
          <ac:picMkLst>
            <pc:docMk/>
            <pc:sldMk cId="603749795" sldId="323"/>
            <ac:picMk id="1026" creationId="{69811D38-B643-91F9-8E01-13CE0392822C}"/>
          </ac:picMkLst>
        </pc:picChg>
        <pc:picChg chg="add del mod">
          <ac:chgData name="지호 김김" userId="d1ba50672cd1872a" providerId="LiveId" clId="{336E1132-C2E8-48E3-9E15-48E5A9591A76}" dt="2023-11-21T13:08:14.813" v="4855" actId="478"/>
          <ac:picMkLst>
            <pc:docMk/>
            <pc:sldMk cId="603749795" sldId="323"/>
            <ac:picMk id="1028" creationId="{B0EEE7DD-6110-9517-D251-BD5BF4B6F570}"/>
          </ac:picMkLst>
        </pc:picChg>
        <pc:picChg chg="add del mod">
          <ac:chgData name="지호 김김" userId="d1ba50672cd1872a" providerId="LiveId" clId="{336E1132-C2E8-48E3-9E15-48E5A9591A76}" dt="2023-11-21T13:08:14.031" v="4854" actId="478"/>
          <ac:picMkLst>
            <pc:docMk/>
            <pc:sldMk cId="603749795" sldId="323"/>
            <ac:picMk id="1030" creationId="{7FA74CD2-88EE-9027-A8C9-B36454F9A68D}"/>
          </ac:picMkLst>
        </pc:picChg>
        <pc:picChg chg="add del">
          <ac:chgData name="지호 김김" userId="d1ba50672cd1872a" providerId="LiveId" clId="{336E1132-C2E8-48E3-9E15-48E5A9591A76}" dt="2023-11-21T13:32:17.283" v="5161"/>
          <ac:picMkLst>
            <pc:docMk/>
            <pc:sldMk cId="603749795" sldId="323"/>
            <ac:picMk id="1032" creationId="{823947A7-B805-9A9E-FF66-59ABAA95F2B7}"/>
          </ac:picMkLst>
        </pc:picChg>
        <pc:picChg chg="add del">
          <ac:chgData name="지호 김김" userId="d1ba50672cd1872a" providerId="LiveId" clId="{336E1132-C2E8-48E3-9E15-48E5A9591A76}" dt="2023-11-21T13:33:25.791" v="5163"/>
          <ac:picMkLst>
            <pc:docMk/>
            <pc:sldMk cId="603749795" sldId="323"/>
            <ac:picMk id="1034" creationId="{E8530233-407F-7DAA-0407-C9F9E11D4694}"/>
          </ac:picMkLst>
        </pc:picChg>
        <pc:picChg chg="add del mod">
          <ac:chgData name="지호 김김" userId="d1ba50672cd1872a" providerId="LiveId" clId="{336E1132-C2E8-48E3-9E15-48E5A9591A76}" dt="2023-11-21T13:51:33.799" v="5379"/>
          <ac:picMkLst>
            <pc:docMk/>
            <pc:sldMk cId="603749795" sldId="323"/>
            <ac:picMk id="1043" creationId="{E9D0EDBE-D2F8-F2A1-0594-013A72B85860}"/>
          </ac:picMkLst>
        </pc:picChg>
        <pc:picChg chg="add del mod">
          <ac:chgData name="지호 김김" userId="d1ba50672cd1872a" providerId="LiveId" clId="{336E1132-C2E8-48E3-9E15-48E5A9591A76}" dt="2023-11-21T14:07:50.411" v="5811" actId="478"/>
          <ac:picMkLst>
            <pc:docMk/>
            <pc:sldMk cId="603749795" sldId="323"/>
            <ac:picMk id="1045" creationId="{2EEF4102-2789-D792-DC3D-F3EEBD72D3AC}"/>
          </ac:picMkLst>
        </pc:picChg>
        <pc:picChg chg="add del mod">
          <ac:chgData name="지호 김김" userId="d1ba50672cd1872a" providerId="LiveId" clId="{336E1132-C2E8-48E3-9E15-48E5A9591A76}" dt="2023-11-21T14:09:16.522" v="5825" actId="21"/>
          <ac:picMkLst>
            <pc:docMk/>
            <pc:sldMk cId="603749795" sldId="323"/>
            <ac:picMk id="1047" creationId="{0D5D7810-7D8B-82C5-C825-193087DB9069}"/>
          </ac:picMkLst>
        </pc:picChg>
        <pc:picChg chg="add del mod">
          <ac:chgData name="지호 김김" userId="d1ba50672cd1872a" providerId="LiveId" clId="{336E1132-C2E8-48E3-9E15-48E5A9591A76}" dt="2023-11-21T14:09:32.244" v="5830" actId="21"/>
          <ac:picMkLst>
            <pc:docMk/>
            <pc:sldMk cId="603749795" sldId="323"/>
            <ac:picMk id="1049" creationId="{2A790695-B784-AE6A-84D0-AD3698348856}"/>
          </ac:picMkLst>
        </pc:picChg>
        <pc:cxnChg chg="add del mod">
          <ac:chgData name="지호 김김" userId="d1ba50672cd1872a" providerId="LiveId" clId="{336E1132-C2E8-48E3-9E15-48E5A9591A76}" dt="2023-11-20T16:43:01.155" v="194" actId="11529"/>
          <ac:cxnSpMkLst>
            <pc:docMk/>
            <pc:sldMk cId="603749795" sldId="323"/>
            <ac:cxnSpMk id="12" creationId="{36ADBFCE-825D-3FC0-E340-222F295A7FE2}"/>
          </ac:cxnSpMkLst>
        </pc:cxnChg>
      </pc:sldChg>
      <pc:sldChg chg="modSp new del mod">
        <pc:chgData name="지호 김김" userId="d1ba50672cd1872a" providerId="LiveId" clId="{336E1132-C2E8-48E3-9E15-48E5A9591A76}" dt="2023-11-21T06:35:46.707" v="2342" actId="47"/>
        <pc:sldMkLst>
          <pc:docMk/>
          <pc:sldMk cId="3650430636" sldId="324"/>
        </pc:sldMkLst>
        <pc:spChg chg="mod">
          <ac:chgData name="지호 김김" userId="d1ba50672cd1872a" providerId="LiveId" clId="{336E1132-C2E8-48E3-9E15-48E5A9591A76}" dt="2023-11-21T03:18:39.566" v="891" actId="27636"/>
          <ac:spMkLst>
            <pc:docMk/>
            <pc:sldMk cId="3650430636" sldId="324"/>
            <ac:spMk id="2" creationId="{DE276D08-778D-07D7-5611-E4891A3417A6}"/>
          </ac:spMkLst>
        </pc:spChg>
      </pc:sldChg>
      <pc:sldChg chg="addSp delSp modSp add del mod ord">
        <pc:chgData name="지호 김김" userId="d1ba50672cd1872a" providerId="LiveId" clId="{336E1132-C2E8-48E3-9E15-48E5A9591A76}" dt="2023-11-21T08:56:16.993" v="4777" actId="47"/>
        <pc:sldMkLst>
          <pc:docMk/>
          <pc:sldMk cId="3098174211" sldId="325"/>
        </pc:sldMkLst>
        <pc:spChg chg="add del mod">
          <ac:chgData name="지호 김김" userId="d1ba50672cd1872a" providerId="LiveId" clId="{336E1132-C2E8-48E3-9E15-48E5A9591A76}" dt="2023-11-21T06:42:33.697" v="2494" actId="478"/>
          <ac:spMkLst>
            <pc:docMk/>
            <pc:sldMk cId="3098174211" sldId="325"/>
            <ac:spMk id="2" creationId="{F35B820C-5B67-6946-E204-AD7C49C99A2E}"/>
          </ac:spMkLst>
        </pc:spChg>
        <pc:spChg chg="mod">
          <ac:chgData name="지호 김김" userId="d1ba50672cd1872a" providerId="LiveId" clId="{336E1132-C2E8-48E3-9E15-48E5A9591A76}" dt="2023-11-21T08:54:52.622" v="4769" actId="207"/>
          <ac:spMkLst>
            <pc:docMk/>
            <pc:sldMk cId="3098174211" sldId="325"/>
            <ac:spMk id="3" creationId="{C1357973-BD23-5BD6-DE3D-8565288AC4D5}"/>
          </ac:spMkLst>
        </pc:spChg>
        <pc:spChg chg="add del mod">
          <ac:chgData name="지호 김김" userId="d1ba50672cd1872a" providerId="LiveId" clId="{336E1132-C2E8-48E3-9E15-48E5A9591A76}" dt="2023-11-21T05:41:40.603" v="1638"/>
          <ac:spMkLst>
            <pc:docMk/>
            <pc:sldMk cId="3098174211" sldId="325"/>
            <ac:spMk id="4" creationId="{57A47666-4118-33B9-C6B6-76EFD301DD80}"/>
          </ac:spMkLst>
        </pc:spChg>
        <pc:spChg chg="add del mod">
          <ac:chgData name="지호 김김" userId="d1ba50672cd1872a" providerId="LiveId" clId="{336E1132-C2E8-48E3-9E15-48E5A9591A76}" dt="2023-11-21T06:17:51.291" v="1937" actId="21"/>
          <ac:spMkLst>
            <pc:docMk/>
            <pc:sldMk cId="3098174211" sldId="325"/>
            <ac:spMk id="5" creationId="{1FAB11C4-C49C-C067-DAD3-EEBE9E797EBE}"/>
          </ac:spMkLst>
        </pc:spChg>
        <pc:spChg chg="add del mod">
          <ac:chgData name="지호 김김" userId="d1ba50672cd1872a" providerId="LiveId" clId="{336E1132-C2E8-48E3-9E15-48E5A9591A76}" dt="2023-11-21T06:19:19.032" v="1970" actId="478"/>
          <ac:spMkLst>
            <pc:docMk/>
            <pc:sldMk cId="3098174211" sldId="325"/>
            <ac:spMk id="6" creationId="{A29EA299-39F0-D4E8-547C-AFDBE50F307F}"/>
          </ac:spMkLst>
        </pc:spChg>
        <pc:spChg chg="mod">
          <ac:chgData name="지호 김김" userId="d1ba50672cd1872a" providerId="LiveId" clId="{336E1132-C2E8-48E3-9E15-48E5A9591A76}" dt="2023-11-21T08:54:55.599" v="4770" actId="207"/>
          <ac:spMkLst>
            <pc:docMk/>
            <pc:sldMk cId="3098174211" sldId="325"/>
            <ac:spMk id="7" creationId="{BE6CEA63-D9DC-654F-D79E-EE0F85BB68D0}"/>
          </ac:spMkLst>
        </pc:spChg>
        <pc:spChg chg="add mod">
          <ac:chgData name="지호 김김" userId="d1ba50672cd1872a" providerId="LiveId" clId="{336E1132-C2E8-48E3-9E15-48E5A9591A76}" dt="2023-11-21T07:01:44.200" v="2932" actId="113"/>
          <ac:spMkLst>
            <pc:docMk/>
            <pc:sldMk cId="3098174211" sldId="325"/>
            <ac:spMk id="9" creationId="{C16806C9-9E02-C175-D81C-EBBECB03BF2B}"/>
          </ac:spMkLst>
        </pc:spChg>
        <pc:spChg chg="add mod">
          <ac:chgData name="지호 김김" userId="d1ba50672cd1872a" providerId="LiveId" clId="{336E1132-C2E8-48E3-9E15-48E5A9591A76}" dt="2023-11-21T07:04:28.639" v="2965" actId="113"/>
          <ac:spMkLst>
            <pc:docMk/>
            <pc:sldMk cId="3098174211" sldId="325"/>
            <ac:spMk id="10" creationId="{9A5713B4-D3C2-3ADD-8768-C8A90632F307}"/>
          </ac:spMkLst>
        </pc:spChg>
        <pc:spChg chg="add del">
          <ac:chgData name="지호 김김" userId="d1ba50672cd1872a" providerId="LiveId" clId="{336E1132-C2E8-48E3-9E15-48E5A9591A76}" dt="2023-11-21T06:37:01.069" v="2365" actId="22"/>
          <ac:spMkLst>
            <pc:docMk/>
            <pc:sldMk cId="3098174211" sldId="325"/>
            <ac:spMk id="12" creationId="{062CDCEC-4E3E-1F20-7B05-7B1A90FFE7A1}"/>
          </ac:spMkLst>
        </pc:spChg>
        <pc:spChg chg="add del mod">
          <ac:chgData name="지호 김김" userId="d1ba50672cd1872a" providerId="LiveId" clId="{336E1132-C2E8-48E3-9E15-48E5A9591A76}" dt="2023-11-21T06:42:04.466" v="2484"/>
          <ac:spMkLst>
            <pc:docMk/>
            <pc:sldMk cId="3098174211" sldId="325"/>
            <ac:spMk id="14" creationId="{18A006F7-ED98-1D1E-0C18-4BC47A649CEC}"/>
          </ac:spMkLst>
        </pc:spChg>
        <pc:spChg chg="add mod">
          <ac:chgData name="지호 김김" userId="d1ba50672cd1872a" providerId="LiveId" clId="{336E1132-C2E8-48E3-9E15-48E5A9591A76}" dt="2023-11-21T07:04:35.372" v="2969" actId="113"/>
          <ac:spMkLst>
            <pc:docMk/>
            <pc:sldMk cId="3098174211" sldId="325"/>
            <ac:spMk id="15" creationId="{AB7ED001-2C47-A2C2-9BD1-B83563C1EC5A}"/>
          </ac:spMkLst>
        </pc:spChg>
        <pc:spChg chg="mod">
          <ac:chgData name="지호 김김" userId="d1ba50672cd1872a" providerId="LiveId" clId="{336E1132-C2E8-48E3-9E15-48E5A9591A76}" dt="2023-11-21T06:38:50.336" v="2413" actId="1076"/>
          <ac:spMkLst>
            <pc:docMk/>
            <pc:sldMk cId="3098174211" sldId="325"/>
            <ac:spMk id="83" creationId="{00000000-0000-0000-0000-000000000000}"/>
          </ac:spMkLst>
        </pc:spChg>
      </pc:sldChg>
      <pc:sldChg chg="add del">
        <pc:chgData name="지호 김김" userId="d1ba50672cd1872a" providerId="LiveId" clId="{336E1132-C2E8-48E3-9E15-48E5A9591A76}" dt="2023-11-21T06:21:34.449" v="1996"/>
        <pc:sldMkLst>
          <pc:docMk/>
          <pc:sldMk cId="2909756452" sldId="326"/>
        </pc:sldMkLst>
      </pc:sldChg>
      <pc:sldChg chg="modSp add del mod">
        <pc:chgData name="지호 김김" userId="d1ba50672cd1872a" providerId="LiveId" clId="{336E1132-C2E8-48E3-9E15-48E5A9591A76}" dt="2023-11-21T06:15:28.100" v="1887" actId="47"/>
        <pc:sldMkLst>
          <pc:docMk/>
          <pc:sldMk cId="3667291908" sldId="326"/>
        </pc:sldMkLst>
        <pc:spChg chg="mod">
          <ac:chgData name="지호 김김" userId="d1ba50672cd1872a" providerId="LiveId" clId="{336E1132-C2E8-48E3-9E15-48E5A9591A76}" dt="2023-11-21T06:07:59.383" v="1879"/>
          <ac:spMkLst>
            <pc:docMk/>
            <pc:sldMk cId="3667291908" sldId="326"/>
            <ac:spMk id="4" creationId="{EF63794C-BC44-22FA-34C0-4D2859F11FCE}"/>
          </ac:spMkLst>
        </pc:spChg>
      </pc:sldChg>
      <pc:sldChg chg="addSp delSp modSp add mod ord modNotesTx">
        <pc:chgData name="지호 김김" userId="d1ba50672cd1872a" providerId="LiveId" clId="{336E1132-C2E8-48E3-9E15-48E5A9591A76}" dt="2023-11-21T14:54:30.018" v="7983" actId="20577"/>
        <pc:sldMkLst>
          <pc:docMk/>
          <pc:sldMk cId="3795556906" sldId="326"/>
        </pc:sldMkLst>
        <pc:spChg chg="add del mod">
          <ac:chgData name="지호 김김" userId="d1ba50672cd1872a" providerId="LiveId" clId="{336E1132-C2E8-48E3-9E15-48E5A9591A76}" dt="2023-11-21T07:51:46.627" v="3304" actId="478"/>
          <ac:spMkLst>
            <pc:docMk/>
            <pc:sldMk cId="3795556906" sldId="326"/>
            <ac:spMk id="2" creationId="{75EED04F-3B13-4B41-D0F2-85946939C2B7}"/>
          </ac:spMkLst>
        </pc:spChg>
        <pc:spChg chg="add del mod">
          <ac:chgData name="지호 김김" userId="d1ba50672cd1872a" providerId="LiveId" clId="{336E1132-C2E8-48E3-9E15-48E5A9591A76}" dt="2023-11-21T07:51:49.153" v="3305" actId="478"/>
          <ac:spMkLst>
            <pc:docMk/>
            <pc:sldMk cId="3795556906" sldId="326"/>
            <ac:spMk id="3" creationId="{CC09760B-543E-70EB-1E41-525243CC6131}"/>
          </ac:spMkLst>
        </pc:spChg>
        <pc:spChg chg="mod">
          <ac:chgData name="지호 김김" userId="d1ba50672cd1872a" providerId="LiveId" clId="{336E1132-C2E8-48E3-9E15-48E5A9591A76}" dt="2023-11-21T14:43:16.332" v="7364" actId="20577"/>
          <ac:spMkLst>
            <pc:docMk/>
            <pc:sldMk cId="3795556906" sldId="326"/>
            <ac:spMk id="5" creationId="{D3D173A8-B23C-831C-D3FD-D72E71648B17}"/>
          </ac:spMkLst>
        </pc:spChg>
        <pc:spChg chg="add mod">
          <ac:chgData name="지호 김김" userId="d1ba50672cd1872a" providerId="LiveId" clId="{336E1132-C2E8-48E3-9E15-48E5A9591A76}" dt="2023-11-21T14:43:17.636" v="7365" actId="20577"/>
          <ac:spMkLst>
            <pc:docMk/>
            <pc:sldMk cId="3795556906" sldId="326"/>
            <ac:spMk id="6" creationId="{82B85094-8F62-BD30-9FF0-7AE9697D1BCB}"/>
          </ac:spMkLst>
        </pc:spChg>
        <pc:spChg chg="add del mod">
          <ac:chgData name="지호 김김" userId="d1ba50672cd1872a" providerId="LiveId" clId="{336E1132-C2E8-48E3-9E15-48E5A9591A76}" dt="2023-11-21T07:52:04.632" v="3310"/>
          <ac:spMkLst>
            <pc:docMk/>
            <pc:sldMk cId="3795556906" sldId="326"/>
            <ac:spMk id="7" creationId="{A8CBD6EC-6905-33B7-2A03-17C9C706BC1C}"/>
          </ac:spMkLst>
        </pc:spChg>
        <pc:graphicFrameChg chg="add mod modGraphic">
          <ac:chgData name="지호 김김" userId="d1ba50672cd1872a" providerId="LiveId" clId="{336E1132-C2E8-48E3-9E15-48E5A9591A76}" dt="2023-11-21T13:57:28.051" v="5642" actId="1076"/>
          <ac:graphicFrameMkLst>
            <pc:docMk/>
            <pc:sldMk cId="3795556906" sldId="326"/>
            <ac:graphicFrameMk id="4" creationId="{8B67A2BB-ADE5-C3CF-4BA7-43FBB767C079}"/>
          </ac:graphicFrameMkLst>
        </pc:graphicFrameChg>
        <pc:graphicFrameChg chg="add del mod">
          <ac:chgData name="지호 김김" userId="d1ba50672cd1872a" providerId="LiveId" clId="{336E1132-C2E8-48E3-9E15-48E5A9591A76}" dt="2023-11-21T07:52:04.632" v="3310"/>
          <ac:graphicFrameMkLst>
            <pc:docMk/>
            <pc:sldMk cId="3795556906" sldId="326"/>
            <ac:graphicFrameMk id="8" creationId="{AC5FE073-262A-A784-4899-E7BB0A71FA90}"/>
          </ac:graphicFrameMkLst>
        </pc:graphicFrameChg>
      </pc:sldChg>
      <pc:sldChg chg="addSp delSp modSp add mod modNotesTx">
        <pc:chgData name="지호 김김" userId="d1ba50672cd1872a" providerId="LiveId" clId="{336E1132-C2E8-48E3-9E15-48E5A9591A76}" dt="2023-11-21T08:55:25.405" v="4774" actId="207"/>
        <pc:sldMkLst>
          <pc:docMk/>
          <pc:sldMk cId="2316660687" sldId="327"/>
        </pc:sldMkLst>
        <pc:spChg chg="add del mod">
          <ac:chgData name="지호 김김" userId="d1ba50672cd1872a" providerId="LiveId" clId="{336E1132-C2E8-48E3-9E15-48E5A9591A76}" dt="2023-11-21T08:09:21.308" v="3456" actId="478"/>
          <ac:spMkLst>
            <pc:docMk/>
            <pc:sldMk cId="2316660687" sldId="327"/>
            <ac:spMk id="2" creationId="{0F14EB8E-DDB8-04C8-9940-14FD90BF5FBA}"/>
          </ac:spMkLst>
        </pc:spChg>
        <pc:spChg chg="mod">
          <ac:chgData name="지호 김김" userId="d1ba50672cd1872a" providerId="LiveId" clId="{336E1132-C2E8-48E3-9E15-48E5A9591A76}" dt="2023-11-21T08:55:25.405" v="4774" actId="207"/>
          <ac:spMkLst>
            <pc:docMk/>
            <pc:sldMk cId="2316660687" sldId="327"/>
            <ac:spMk id="3" creationId="{C1357973-BD23-5BD6-DE3D-8565288AC4D5}"/>
          </ac:spMkLst>
        </pc:spChg>
        <pc:spChg chg="mod">
          <ac:chgData name="지호 김김" userId="d1ba50672cd1872a" providerId="LiveId" clId="{336E1132-C2E8-48E3-9E15-48E5A9591A76}" dt="2023-11-21T08:55:18.713" v="4772" actId="207"/>
          <ac:spMkLst>
            <pc:docMk/>
            <pc:sldMk cId="2316660687" sldId="327"/>
            <ac:spMk id="7" creationId="{BE6CEA63-D9DC-654F-D79E-EE0F85BB68D0}"/>
          </ac:spMkLst>
        </pc:spChg>
        <pc:spChg chg="mod">
          <ac:chgData name="지호 김김" userId="d1ba50672cd1872a" providerId="LiveId" clId="{336E1132-C2E8-48E3-9E15-48E5A9591A76}" dt="2023-11-21T07:27:54.274" v="3110" actId="1076"/>
          <ac:spMkLst>
            <pc:docMk/>
            <pc:sldMk cId="2316660687" sldId="327"/>
            <ac:spMk id="9" creationId="{C16806C9-9E02-C175-D81C-EBBECB03BF2B}"/>
          </ac:spMkLst>
        </pc:spChg>
        <pc:spChg chg="mod">
          <ac:chgData name="지호 김김" userId="d1ba50672cd1872a" providerId="LiveId" clId="{336E1132-C2E8-48E3-9E15-48E5A9591A76}" dt="2023-11-21T07:28:17.658" v="3114" actId="1076"/>
          <ac:spMkLst>
            <pc:docMk/>
            <pc:sldMk cId="2316660687" sldId="327"/>
            <ac:spMk id="10" creationId="{9A5713B4-D3C2-3ADD-8768-C8A90632F307}"/>
          </ac:spMkLst>
        </pc:spChg>
        <pc:spChg chg="mod">
          <ac:chgData name="지호 김김" userId="d1ba50672cd1872a" providerId="LiveId" clId="{336E1132-C2E8-48E3-9E15-48E5A9591A76}" dt="2023-11-21T08:10:56.154" v="3476" actId="20577"/>
          <ac:spMkLst>
            <pc:docMk/>
            <pc:sldMk cId="2316660687" sldId="327"/>
            <ac:spMk id="15" creationId="{AB7ED001-2C47-A2C2-9BD1-B83563C1EC5A}"/>
          </ac:spMkLst>
        </pc:spChg>
        <pc:spChg chg="mod">
          <ac:chgData name="지호 김김" userId="d1ba50672cd1872a" providerId="LiveId" clId="{336E1132-C2E8-48E3-9E15-48E5A9591A76}" dt="2023-11-21T07:28:04.294" v="3112" actId="1076"/>
          <ac:spMkLst>
            <pc:docMk/>
            <pc:sldMk cId="2316660687" sldId="327"/>
            <ac:spMk id="83" creationId="{00000000-0000-0000-0000-000000000000}"/>
          </ac:spMkLst>
        </pc:spChg>
      </pc:sldChg>
      <pc:sldChg chg="addSp delSp modSp add mod delAnim modAnim modNotesTx">
        <pc:chgData name="지호 김김" userId="d1ba50672cd1872a" providerId="LiveId" clId="{336E1132-C2E8-48E3-9E15-48E5A9591A76}" dt="2023-11-21T14:43:08.562" v="7363" actId="20577"/>
        <pc:sldMkLst>
          <pc:docMk/>
          <pc:sldMk cId="2268148436" sldId="328"/>
        </pc:sldMkLst>
        <pc:spChg chg="add del mod">
          <ac:chgData name="지호 김김" userId="d1ba50672cd1872a" providerId="LiveId" clId="{336E1132-C2E8-48E3-9E15-48E5A9591A76}" dt="2023-11-21T13:00:40.138" v="4796"/>
          <ac:spMkLst>
            <pc:docMk/>
            <pc:sldMk cId="2268148436" sldId="328"/>
            <ac:spMk id="2" creationId="{92784C69-E16C-D342-1F6D-35AF11AE307F}"/>
          </ac:spMkLst>
        </pc:spChg>
        <pc:spChg chg="add del mod">
          <ac:chgData name="지호 김김" userId="d1ba50672cd1872a" providerId="LiveId" clId="{336E1132-C2E8-48E3-9E15-48E5A9591A76}" dt="2023-11-21T13:00:40.138" v="4796"/>
          <ac:spMkLst>
            <pc:docMk/>
            <pc:sldMk cId="2268148436" sldId="328"/>
            <ac:spMk id="3" creationId="{01747893-468E-0560-1D3F-9F5BB083F3EB}"/>
          </ac:spMkLst>
        </pc:spChg>
        <pc:spChg chg="del">
          <ac:chgData name="지호 김김" userId="d1ba50672cd1872a" providerId="LiveId" clId="{336E1132-C2E8-48E3-9E15-48E5A9591A76}" dt="2023-11-21T13:00:43.314" v="4797" actId="478"/>
          <ac:spMkLst>
            <pc:docMk/>
            <pc:sldMk cId="2268148436" sldId="328"/>
            <ac:spMk id="4" creationId="{974CDC03-FF19-3C64-4934-B71F34CD5A63}"/>
          </ac:spMkLst>
        </pc:spChg>
        <pc:spChg chg="add del mod">
          <ac:chgData name="지호 김김" userId="d1ba50672cd1872a" providerId="LiveId" clId="{336E1132-C2E8-48E3-9E15-48E5A9591A76}" dt="2023-11-21T13:00:40.138" v="4796"/>
          <ac:spMkLst>
            <pc:docMk/>
            <pc:sldMk cId="2268148436" sldId="328"/>
            <ac:spMk id="5" creationId="{A1BC1243-63C0-99D4-1B44-4E5CEAC96232}"/>
          </ac:spMkLst>
        </pc:spChg>
        <pc:spChg chg="add del mod">
          <ac:chgData name="지호 김김" userId="d1ba50672cd1872a" providerId="LiveId" clId="{336E1132-C2E8-48E3-9E15-48E5A9591A76}" dt="2023-11-21T13:00:46.903" v="4799"/>
          <ac:spMkLst>
            <pc:docMk/>
            <pc:sldMk cId="2268148436" sldId="328"/>
            <ac:spMk id="6" creationId="{61A25EA1-D19B-A3FE-834F-CB2C04A6F45F}"/>
          </ac:spMkLst>
        </pc:spChg>
        <pc:spChg chg="add del mod">
          <ac:chgData name="지호 김김" userId="d1ba50672cd1872a" providerId="LiveId" clId="{336E1132-C2E8-48E3-9E15-48E5A9591A76}" dt="2023-11-21T13:00:46.903" v="4799"/>
          <ac:spMkLst>
            <pc:docMk/>
            <pc:sldMk cId="2268148436" sldId="328"/>
            <ac:spMk id="7" creationId="{99D6F903-E89D-E78E-F950-DA91CA229A73}"/>
          </ac:spMkLst>
        </pc:spChg>
        <pc:spChg chg="add del mod">
          <ac:chgData name="지호 김김" userId="d1ba50672cd1872a" providerId="LiveId" clId="{336E1132-C2E8-48E3-9E15-48E5A9591A76}" dt="2023-11-21T13:00:46.903" v="4799"/>
          <ac:spMkLst>
            <pc:docMk/>
            <pc:sldMk cId="2268148436" sldId="328"/>
            <ac:spMk id="8" creationId="{890B4E0B-A345-DA72-2432-729308EB5E8D}"/>
          </ac:spMkLst>
        </pc:spChg>
        <pc:spChg chg="add del mod">
          <ac:chgData name="지호 김김" userId="d1ba50672cd1872a" providerId="LiveId" clId="{336E1132-C2E8-48E3-9E15-48E5A9591A76}" dt="2023-11-21T13:00:49.847" v="4801"/>
          <ac:spMkLst>
            <pc:docMk/>
            <pc:sldMk cId="2268148436" sldId="328"/>
            <ac:spMk id="9" creationId="{273D8587-8F6C-A19F-7C21-194E4BC7F97C}"/>
          </ac:spMkLst>
        </pc:spChg>
        <pc:spChg chg="add del mod">
          <ac:chgData name="지호 김김" userId="d1ba50672cd1872a" providerId="LiveId" clId="{336E1132-C2E8-48E3-9E15-48E5A9591A76}" dt="2023-11-21T13:00:49.847" v="4801"/>
          <ac:spMkLst>
            <pc:docMk/>
            <pc:sldMk cId="2268148436" sldId="328"/>
            <ac:spMk id="10" creationId="{5052469C-BD97-078E-757D-D057ACDA71EF}"/>
          </ac:spMkLst>
        </pc:spChg>
        <pc:spChg chg="add del mod">
          <ac:chgData name="지호 김김" userId="d1ba50672cd1872a" providerId="LiveId" clId="{336E1132-C2E8-48E3-9E15-48E5A9591A76}" dt="2023-11-21T13:00:49.847" v="4801"/>
          <ac:spMkLst>
            <pc:docMk/>
            <pc:sldMk cId="2268148436" sldId="328"/>
            <ac:spMk id="11" creationId="{48ECDCC4-A0A7-6ED5-A873-512139E071EF}"/>
          </ac:spMkLst>
        </pc:spChg>
        <pc:spChg chg="del">
          <ac:chgData name="지호 김김" userId="d1ba50672cd1872a" providerId="LiveId" clId="{336E1132-C2E8-48E3-9E15-48E5A9591A76}" dt="2023-11-21T13:00:43.314" v="4797" actId="478"/>
          <ac:spMkLst>
            <pc:docMk/>
            <pc:sldMk cId="2268148436" sldId="328"/>
            <ac:spMk id="12" creationId="{617CB0B4-A4B1-56D3-1E92-619681819B5F}"/>
          </ac:spMkLst>
        </pc:spChg>
        <pc:spChg chg="add del mod">
          <ac:chgData name="지호 김김" userId="d1ba50672cd1872a" providerId="LiveId" clId="{336E1132-C2E8-48E3-9E15-48E5A9591A76}" dt="2023-11-21T13:01:12.155" v="4813"/>
          <ac:spMkLst>
            <pc:docMk/>
            <pc:sldMk cId="2268148436" sldId="328"/>
            <ac:spMk id="13" creationId="{AD70B548-7860-13BD-41C2-051AEBCBECC0}"/>
          </ac:spMkLst>
        </pc:spChg>
        <pc:spChg chg="add del mod">
          <ac:chgData name="지호 김김" userId="d1ba50672cd1872a" providerId="LiveId" clId="{336E1132-C2E8-48E3-9E15-48E5A9591A76}" dt="2023-11-21T13:01:12.153" v="4811" actId="478"/>
          <ac:spMkLst>
            <pc:docMk/>
            <pc:sldMk cId="2268148436" sldId="328"/>
            <ac:spMk id="14" creationId="{273C1ECE-2121-D780-0F93-ACF59A018A68}"/>
          </ac:spMkLst>
        </pc:spChg>
        <pc:spChg chg="add mod">
          <ac:chgData name="지호 김김" userId="d1ba50672cd1872a" providerId="LiveId" clId="{336E1132-C2E8-48E3-9E15-48E5A9591A76}" dt="2023-11-21T13:01:08.313" v="4810" actId="1076"/>
          <ac:spMkLst>
            <pc:docMk/>
            <pc:sldMk cId="2268148436" sldId="328"/>
            <ac:spMk id="15" creationId="{74192401-88D6-D7B5-2652-A0BFFDD4E7DD}"/>
          </ac:spMkLst>
        </pc:spChg>
        <pc:spChg chg="add del">
          <ac:chgData name="지호 김김" userId="d1ba50672cd1872a" providerId="LiveId" clId="{336E1132-C2E8-48E3-9E15-48E5A9591A76}" dt="2023-11-21T13:03:40.462" v="4819" actId="22"/>
          <ac:spMkLst>
            <pc:docMk/>
            <pc:sldMk cId="2268148436" sldId="328"/>
            <ac:spMk id="17" creationId="{5D2091A6-A7C0-2AC0-D1CB-CEEE6E94C5D0}"/>
          </ac:spMkLst>
        </pc:spChg>
        <pc:spChg chg="del mod">
          <ac:chgData name="지호 김김" userId="d1ba50672cd1872a" providerId="LiveId" clId="{336E1132-C2E8-48E3-9E15-48E5A9591A76}" dt="2023-11-21T13:01:24.793" v="4814" actId="478"/>
          <ac:spMkLst>
            <pc:docMk/>
            <pc:sldMk cId="2268148436" sldId="328"/>
            <ac:spMk id="18" creationId="{0DDC1875-5945-3A9F-00A8-2D1C405FAB85}"/>
          </ac:spMkLst>
        </pc:spChg>
        <pc:spChg chg="del">
          <ac:chgData name="지호 김김" userId="d1ba50672cd1872a" providerId="LiveId" clId="{336E1132-C2E8-48E3-9E15-48E5A9591A76}" dt="2023-11-21T13:00:43.314" v="4797" actId="478"/>
          <ac:spMkLst>
            <pc:docMk/>
            <pc:sldMk cId="2268148436" sldId="328"/>
            <ac:spMk id="19" creationId="{03A33D99-7466-B8AD-1930-2741BB963D93}"/>
          </ac:spMkLst>
        </pc:spChg>
        <pc:spChg chg="del">
          <ac:chgData name="지호 김김" userId="d1ba50672cd1872a" providerId="LiveId" clId="{336E1132-C2E8-48E3-9E15-48E5A9591A76}" dt="2023-11-21T13:01:25.766" v="4815" actId="478"/>
          <ac:spMkLst>
            <pc:docMk/>
            <pc:sldMk cId="2268148436" sldId="328"/>
            <ac:spMk id="20" creationId="{3294743E-FC62-1B05-5771-FDCB6F026736}"/>
          </ac:spMkLst>
        </pc:spChg>
        <pc:spChg chg="del">
          <ac:chgData name="지호 김김" userId="d1ba50672cd1872a" providerId="LiveId" clId="{336E1132-C2E8-48E3-9E15-48E5A9591A76}" dt="2023-11-21T13:00:43.314" v="4797" actId="478"/>
          <ac:spMkLst>
            <pc:docMk/>
            <pc:sldMk cId="2268148436" sldId="328"/>
            <ac:spMk id="21" creationId="{86872A91-E968-CF9F-7CA6-4087BE24C864}"/>
          </ac:spMkLst>
        </pc:spChg>
        <pc:spChg chg="add del mod">
          <ac:chgData name="지호 김김" userId="d1ba50672cd1872a" providerId="LiveId" clId="{336E1132-C2E8-48E3-9E15-48E5A9591A76}" dt="2023-11-21T14:05:51.185" v="5791" actId="21"/>
          <ac:spMkLst>
            <pc:docMk/>
            <pc:sldMk cId="2268148436" sldId="328"/>
            <ac:spMk id="23" creationId="{922085DD-7151-6E46-FBA3-1471713D0994}"/>
          </ac:spMkLst>
        </pc:spChg>
        <pc:spChg chg="del">
          <ac:chgData name="지호 김김" userId="d1ba50672cd1872a" providerId="LiveId" clId="{336E1132-C2E8-48E3-9E15-48E5A9591A76}" dt="2023-11-21T13:00:43.314" v="4797" actId="478"/>
          <ac:spMkLst>
            <pc:docMk/>
            <pc:sldMk cId="2268148436" sldId="328"/>
            <ac:spMk id="25" creationId="{9AE2EE52-6B13-DF34-3225-43B6FAD922E4}"/>
          </ac:spMkLst>
        </pc:spChg>
        <pc:spChg chg="mod">
          <ac:chgData name="지호 김김" userId="d1ba50672cd1872a" providerId="LiveId" clId="{336E1132-C2E8-48E3-9E15-48E5A9591A76}" dt="2023-11-21T13:01:02.090" v="4809" actId="20577"/>
          <ac:spMkLst>
            <pc:docMk/>
            <pc:sldMk cId="2268148436" sldId="328"/>
            <ac:spMk id="26" creationId="{B453A161-4655-C607-2D47-CB6AA613F183}"/>
          </ac:spMkLst>
        </pc:spChg>
        <pc:spChg chg="del">
          <ac:chgData name="지호 김김" userId="d1ba50672cd1872a" providerId="LiveId" clId="{336E1132-C2E8-48E3-9E15-48E5A9591A76}" dt="2023-11-21T13:00:43.314" v="4797" actId="478"/>
          <ac:spMkLst>
            <pc:docMk/>
            <pc:sldMk cId="2268148436" sldId="328"/>
            <ac:spMk id="27" creationId="{6EA91102-C0DF-5772-75DA-BAE0EE72BBD1}"/>
          </ac:spMkLst>
        </pc:spChg>
        <pc:spChg chg="add del mod">
          <ac:chgData name="지호 김김" userId="d1ba50672cd1872a" providerId="LiveId" clId="{336E1132-C2E8-48E3-9E15-48E5A9591A76}" dt="2023-11-21T14:05:51.185" v="5791" actId="21"/>
          <ac:spMkLst>
            <pc:docMk/>
            <pc:sldMk cId="2268148436" sldId="328"/>
            <ac:spMk id="28" creationId="{FD23AAA4-EB97-0FEF-2D8C-382FB77E13E6}"/>
          </ac:spMkLst>
        </pc:spChg>
        <pc:spChg chg="add mod">
          <ac:chgData name="지호 김김" userId="d1ba50672cd1872a" providerId="LiveId" clId="{336E1132-C2E8-48E3-9E15-48E5A9591A76}" dt="2023-11-21T14:07:16.371" v="5807" actId="1076"/>
          <ac:spMkLst>
            <pc:docMk/>
            <pc:sldMk cId="2268148436" sldId="328"/>
            <ac:spMk id="29" creationId="{2CF8A364-CF65-C653-FF3D-60CC3669DBCF}"/>
          </ac:spMkLst>
        </pc:spChg>
        <pc:graphicFrameChg chg="add del mod modGraphic">
          <ac:chgData name="지호 김김" userId="d1ba50672cd1872a" providerId="LiveId" clId="{336E1132-C2E8-48E3-9E15-48E5A9591A76}" dt="2023-11-21T14:05:51.185" v="5791" actId="21"/>
          <ac:graphicFrameMkLst>
            <pc:docMk/>
            <pc:sldMk cId="2268148436" sldId="328"/>
            <ac:graphicFrameMk id="22" creationId="{64A38944-5DAE-F310-0732-B20A8D9AFE76}"/>
          </ac:graphicFrameMkLst>
        </pc:graphicFrameChg>
        <pc:picChg chg="add mod">
          <ac:chgData name="지호 김김" userId="d1ba50672cd1872a" providerId="LiveId" clId="{336E1132-C2E8-48E3-9E15-48E5A9591A76}" dt="2023-11-21T14:07:14.024" v="5805" actId="1076"/>
          <ac:picMkLst>
            <pc:docMk/>
            <pc:sldMk cId="2268148436" sldId="328"/>
            <ac:picMk id="2050" creationId="{262176E9-0C8A-9714-91D9-3A34C6937A7E}"/>
          </ac:picMkLst>
        </pc:picChg>
        <pc:picChg chg="add mod">
          <ac:chgData name="지호 김김" userId="d1ba50672cd1872a" providerId="LiveId" clId="{336E1132-C2E8-48E3-9E15-48E5A9591A76}" dt="2023-11-21T14:07:14.024" v="5805" actId="1076"/>
          <ac:picMkLst>
            <pc:docMk/>
            <pc:sldMk cId="2268148436" sldId="328"/>
            <ac:picMk id="2052" creationId="{FE212482-B6FB-3FE8-3FDC-1A1C8CCF4A80}"/>
          </ac:picMkLst>
        </pc:picChg>
        <pc:picChg chg="add mod">
          <ac:chgData name="지호 김김" userId="d1ba50672cd1872a" providerId="LiveId" clId="{336E1132-C2E8-48E3-9E15-48E5A9591A76}" dt="2023-11-21T14:07:14.024" v="5805" actId="1076"/>
          <ac:picMkLst>
            <pc:docMk/>
            <pc:sldMk cId="2268148436" sldId="328"/>
            <ac:picMk id="2054" creationId="{6B92368B-32B6-F377-3E85-DC62ED294C5E}"/>
          </ac:picMkLst>
        </pc:picChg>
      </pc:sldChg>
      <pc:sldChg chg="delSp modSp add del mod delAnim modAnim">
        <pc:chgData name="지호 김김" userId="d1ba50672cd1872a" providerId="LiveId" clId="{336E1132-C2E8-48E3-9E15-48E5A9591A76}" dt="2023-11-21T08:07:33.638" v="3451" actId="47"/>
        <pc:sldMkLst>
          <pc:docMk/>
          <pc:sldMk cId="2875891455" sldId="328"/>
        </pc:sldMkLst>
        <pc:spChg chg="del mod">
          <ac:chgData name="지호 김김" userId="d1ba50672cd1872a" providerId="LiveId" clId="{336E1132-C2E8-48E3-9E15-48E5A9591A76}" dt="2023-11-21T07:57:26.710" v="3366" actId="478"/>
          <ac:spMkLst>
            <pc:docMk/>
            <pc:sldMk cId="2875891455" sldId="328"/>
            <ac:spMk id="3" creationId="{44C6C681-BAC9-A257-0540-21E54FEEE69C}"/>
          </ac:spMkLst>
        </pc:spChg>
        <pc:spChg chg="del">
          <ac:chgData name="지호 김김" userId="d1ba50672cd1872a" providerId="LiveId" clId="{336E1132-C2E8-48E3-9E15-48E5A9591A76}" dt="2023-11-21T07:57:29.651" v="3367" actId="478"/>
          <ac:spMkLst>
            <pc:docMk/>
            <pc:sldMk cId="2875891455" sldId="328"/>
            <ac:spMk id="4" creationId="{974CDC03-FF19-3C64-4934-B71F34CD5A63}"/>
          </ac:spMkLst>
        </pc:spChg>
        <pc:spChg chg="del">
          <ac:chgData name="지호 김김" userId="d1ba50672cd1872a" providerId="LiveId" clId="{336E1132-C2E8-48E3-9E15-48E5A9591A76}" dt="2023-11-21T07:57:29.651" v="3367" actId="478"/>
          <ac:spMkLst>
            <pc:docMk/>
            <pc:sldMk cId="2875891455" sldId="328"/>
            <ac:spMk id="12" creationId="{617CB0B4-A4B1-56D3-1E92-619681819B5F}"/>
          </ac:spMkLst>
        </pc:spChg>
        <pc:spChg chg="del">
          <ac:chgData name="지호 김김" userId="d1ba50672cd1872a" providerId="LiveId" clId="{336E1132-C2E8-48E3-9E15-48E5A9591A76}" dt="2023-11-21T07:57:29.651" v="3367" actId="478"/>
          <ac:spMkLst>
            <pc:docMk/>
            <pc:sldMk cId="2875891455" sldId="328"/>
            <ac:spMk id="18" creationId="{0DDC1875-5945-3A9F-00A8-2D1C405FAB85}"/>
          </ac:spMkLst>
        </pc:spChg>
        <pc:spChg chg="del mod">
          <ac:chgData name="지호 김김" userId="d1ba50672cd1872a" providerId="LiveId" clId="{336E1132-C2E8-48E3-9E15-48E5A9591A76}" dt="2023-11-21T07:57:29.651" v="3367" actId="478"/>
          <ac:spMkLst>
            <pc:docMk/>
            <pc:sldMk cId="2875891455" sldId="328"/>
            <ac:spMk id="19" creationId="{03A33D99-7466-B8AD-1930-2741BB963D93}"/>
          </ac:spMkLst>
        </pc:spChg>
        <pc:spChg chg="del">
          <ac:chgData name="지호 김김" userId="d1ba50672cd1872a" providerId="LiveId" clId="{336E1132-C2E8-48E3-9E15-48E5A9591A76}" dt="2023-11-21T07:57:29.651" v="3367" actId="478"/>
          <ac:spMkLst>
            <pc:docMk/>
            <pc:sldMk cId="2875891455" sldId="328"/>
            <ac:spMk id="20" creationId="{3294743E-FC62-1B05-5771-FDCB6F026736}"/>
          </ac:spMkLst>
        </pc:spChg>
        <pc:spChg chg="del mod">
          <ac:chgData name="지호 김김" userId="d1ba50672cd1872a" providerId="LiveId" clId="{336E1132-C2E8-48E3-9E15-48E5A9591A76}" dt="2023-11-21T07:57:29.651" v="3367" actId="478"/>
          <ac:spMkLst>
            <pc:docMk/>
            <pc:sldMk cId="2875891455" sldId="328"/>
            <ac:spMk id="21" creationId="{86872A91-E968-CF9F-7CA6-4087BE24C864}"/>
          </ac:spMkLst>
        </pc:spChg>
        <pc:spChg chg="del mod">
          <ac:chgData name="지호 김김" userId="d1ba50672cd1872a" providerId="LiveId" clId="{336E1132-C2E8-48E3-9E15-48E5A9591A76}" dt="2023-11-21T07:32:42.503" v="3171" actId="478"/>
          <ac:spMkLst>
            <pc:docMk/>
            <pc:sldMk cId="2875891455" sldId="328"/>
            <ac:spMk id="25" creationId="{9AE2EE52-6B13-DF34-3225-43B6FAD922E4}"/>
          </ac:spMkLst>
        </pc:spChg>
        <pc:spChg chg="mod">
          <ac:chgData name="지호 김김" userId="d1ba50672cd1872a" providerId="LiveId" clId="{336E1132-C2E8-48E3-9E15-48E5A9591A76}" dt="2023-11-21T07:32:58.128" v="3176" actId="20577"/>
          <ac:spMkLst>
            <pc:docMk/>
            <pc:sldMk cId="2875891455" sldId="328"/>
            <ac:spMk id="26" creationId="{B453A161-4655-C607-2D47-CB6AA613F183}"/>
          </ac:spMkLst>
        </pc:spChg>
        <pc:spChg chg="mod">
          <ac:chgData name="지호 김김" userId="d1ba50672cd1872a" providerId="LiveId" clId="{336E1132-C2E8-48E3-9E15-48E5A9591A76}" dt="2023-11-21T07:37:56.672" v="3183" actId="1076"/>
          <ac:spMkLst>
            <pc:docMk/>
            <pc:sldMk cId="2875891455" sldId="328"/>
            <ac:spMk id="27" creationId="{6EA91102-C0DF-5772-75DA-BAE0EE72BBD1}"/>
          </ac:spMkLst>
        </pc:spChg>
        <pc:spChg chg="del">
          <ac:chgData name="지호 김김" userId="d1ba50672cd1872a" providerId="LiveId" clId="{336E1132-C2E8-48E3-9E15-48E5A9591A76}" dt="2023-11-21T07:32:32.191" v="3167" actId="478"/>
          <ac:spMkLst>
            <pc:docMk/>
            <pc:sldMk cId="2875891455" sldId="328"/>
            <ac:spMk id="29" creationId="{4C8AADC1-0EA7-3809-E14C-C632C2C7CF6F}"/>
          </ac:spMkLst>
        </pc:spChg>
      </pc:sldChg>
      <pc:sldChg chg="addSp delSp modSp add mod modAnim">
        <pc:chgData name="지호 김김" userId="d1ba50672cd1872a" providerId="LiveId" clId="{336E1132-C2E8-48E3-9E15-48E5A9591A76}" dt="2023-11-21T14:47:21.907" v="7629" actId="20577"/>
        <pc:sldMkLst>
          <pc:docMk/>
          <pc:sldMk cId="1823514583" sldId="329"/>
        </pc:sldMkLst>
        <pc:spChg chg="add mod">
          <ac:chgData name="지호 김김" userId="d1ba50672cd1872a" providerId="LiveId" clId="{336E1132-C2E8-48E3-9E15-48E5A9591A76}" dt="2023-11-21T14:47:21.907" v="7629" actId="20577"/>
          <ac:spMkLst>
            <pc:docMk/>
            <pc:sldMk cId="1823514583" sldId="329"/>
            <ac:spMk id="3" creationId="{F125EC7B-F072-9B98-CFA3-8503C02E920B}"/>
          </ac:spMkLst>
        </pc:spChg>
        <pc:spChg chg="add mod">
          <ac:chgData name="지호 김김" userId="d1ba50672cd1872a" providerId="LiveId" clId="{336E1132-C2E8-48E3-9E15-48E5A9591A76}" dt="2023-11-21T14:44:42.026" v="7422" actId="14100"/>
          <ac:spMkLst>
            <pc:docMk/>
            <pc:sldMk cId="1823514583" sldId="329"/>
            <ac:spMk id="4" creationId="{52CE18D9-7F1C-B565-F6B4-0E93246CDF06}"/>
          </ac:spMkLst>
        </pc:spChg>
        <pc:spChg chg="del">
          <ac:chgData name="지호 김김" userId="d1ba50672cd1872a" providerId="LiveId" clId="{336E1132-C2E8-48E3-9E15-48E5A9591A76}" dt="2023-11-21T14:15:42.341" v="5888" actId="478"/>
          <ac:spMkLst>
            <pc:docMk/>
            <pc:sldMk cId="1823514583" sldId="329"/>
            <ac:spMk id="15" creationId="{74192401-88D6-D7B5-2652-A0BFFDD4E7DD}"/>
          </ac:spMkLst>
        </pc:spChg>
        <pc:spChg chg="del">
          <ac:chgData name="지호 김김" userId="d1ba50672cd1872a" providerId="LiveId" clId="{336E1132-C2E8-48E3-9E15-48E5A9591A76}" dt="2023-11-21T14:15:42.341" v="5888" actId="478"/>
          <ac:spMkLst>
            <pc:docMk/>
            <pc:sldMk cId="1823514583" sldId="329"/>
            <ac:spMk id="26" creationId="{B453A161-4655-C607-2D47-CB6AA613F183}"/>
          </ac:spMkLst>
        </pc:spChg>
        <pc:spChg chg="del">
          <ac:chgData name="지호 김김" userId="d1ba50672cd1872a" providerId="LiveId" clId="{336E1132-C2E8-48E3-9E15-48E5A9591A76}" dt="2023-11-21T14:15:42.341" v="5888" actId="478"/>
          <ac:spMkLst>
            <pc:docMk/>
            <pc:sldMk cId="1823514583" sldId="329"/>
            <ac:spMk id="29" creationId="{2CF8A364-CF65-C653-FF3D-60CC3669DBCF}"/>
          </ac:spMkLst>
        </pc:spChg>
        <pc:graphicFrameChg chg="add mod modGraphic">
          <ac:chgData name="지호 김김" userId="d1ba50672cd1872a" providerId="LiveId" clId="{336E1132-C2E8-48E3-9E15-48E5A9591A76}" dt="2023-11-21T14:16:50.481" v="5912" actId="20577"/>
          <ac:graphicFrameMkLst>
            <pc:docMk/>
            <pc:sldMk cId="1823514583" sldId="329"/>
            <ac:graphicFrameMk id="2" creationId="{6F127FC9-BF1D-D8A8-73DA-6BA8C02E5125}"/>
          </ac:graphicFrameMkLst>
        </pc:graphicFrameChg>
        <pc:picChg chg="del">
          <ac:chgData name="지호 김김" userId="d1ba50672cd1872a" providerId="LiveId" clId="{336E1132-C2E8-48E3-9E15-48E5A9591A76}" dt="2023-11-21T14:15:42.341" v="5888" actId="478"/>
          <ac:picMkLst>
            <pc:docMk/>
            <pc:sldMk cId="1823514583" sldId="329"/>
            <ac:picMk id="2050" creationId="{262176E9-0C8A-9714-91D9-3A34C6937A7E}"/>
          </ac:picMkLst>
        </pc:picChg>
        <pc:picChg chg="del mod">
          <ac:chgData name="지호 김김" userId="d1ba50672cd1872a" providerId="LiveId" clId="{336E1132-C2E8-48E3-9E15-48E5A9591A76}" dt="2023-11-21T14:15:42.341" v="5888" actId="478"/>
          <ac:picMkLst>
            <pc:docMk/>
            <pc:sldMk cId="1823514583" sldId="329"/>
            <ac:picMk id="2052" creationId="{FE212482-B6FB-3FE8-3FDC-1A1C8CCF4A80}"/>
          </ac:picMkLst>
        </pc:picChg>
        <pc:picChg chg="del">
          <ac:chgData name="지호 김김" userId="d1ba50672cd1872a" providerId="LiveId" clId="{336E1132-C2E8-48E3-9E15-48E5A9591A76}" dt="2023-11-21T14:15:42.341" v="5888" actId="478"/>
          <ac:picMkLst>
            <pc:docMk/>
            <pc:sldMk cId="1823514583" sldId="329"/>
            <ac:picMk id="2054" creationId="{6B92368B-32B6-F377-3E85-DC62ED294C5E}"/>
          </ac:picMkLst>
        </pc:picChg>
      </pc:sldChg>
      <pc:sldMasterChg chg="delSldLayout">
        <pc:chgData name="지호 김김" userId="d1ba50672cd1872a" providerId="LiveId" clId="{336E1132-C2E8-48E3-9E15-48E5A9591A76}" dt="2023-11-21T06:35:46.707" v="2342" actId="47"/>
        <pc:sldMasterMkLst>
          <pc:docMk/>
          <pc:sldMasterMk cId="0" sldId="2147483659"/>
        </pc:sldMasterMkLst>
        <pc:sldLayoutChg chg="del">
          <pc:chgData name="지호 김김" userId="d1ba50672cd1872a" providerId="LiveId" clId="{336E1132-C2E8-48E3-9E15-48E5A9591A76}" dt="2023-11-21T06:35:46.707" v="2342" actId="47"/>
          <pc:sldLayoutMkLst>
            <pc:docMk/>
            <pc:sldMasterMk cId="0" sldId="2147483659"/>
            <pc:sldLayoutMk cId="0" sldId="2147483650"/>
          </pc:sldLayoutMkLst>
        </pc:sldLayoutChg>
      </pc:sldMasterChg>
    </pc:docChg>
  </pc:docChgLst>
  <pc:docChgLst>
    <pc:chgData name="kim jiho" userId="d1ba50672cd1872a" providerId="LiveId" clId="{336E1132-C2E8-48E3-9E15-48E5A9591A76}"/>
    <pc:docChg chg="undo custSel modSld">
      <pc:chgData name="kim jiho" userId="d1ba50672cd1872a" providerId="LiveId" clId="{336E1132-C2E8-48E3-9E15-48E5A9591A76}" dt="2023-11-19T17:21:27.869" v="70" actId="20577"/>
      <pc:docMkLst>
        <pc:docMk/>
      </pc:docMkLst>
      <pc:sldChg chg="addSp modSp mod">
        <pc:chgData name="kim jiho" userId="d1ba50672cd1872a" providerId="LiveId" clId="{336E1132-C2E8-48E3-9E15-48E5A9591A76}" dt="2023-11-19T17:21:27.869" v="70" actId="20577"/>
        <pc:sldMkLst>
          <pc:docMk/>
          <pc:sldMk cId="3008093819" sldId="317"/>
        </pc:sldMkLst>
        <pc:spChg chg="add mod">
          <ac:chgData name="kim jiho" userId="d1ba50672cd1872a" providerId="LiveId" clId="{336E1132-C2E8-48E3-9E15-48E5A9591A76}" dt="2023-11-19T17:19:10.903" v="10" actId="20577"/>
          <ac:spMkLst>
            <pc:docMk/>
            <pc:sldMk cId="3008093819" sldId="317"/>
            <ac:spMk id="4" creationId="{EF63794C-BC44-22FA-34C0-4D2859F11FCE}"/>
          </ac:spMkLst>
        </pc:spChg>
        <pc:spChg chg="add mod">
          <ac:chgData name="kim jiho" userId="d1ba50672cd1872a" providerId="LiveId" clId="{336E1132-C2E8-48E3-9E15-48E5A9591A76}" dt="2023-11-19T17:19:23.186" v="12" actId="1076"/>
          <ac:spMkLst>
            <pc:docMk/>
            <pc:sldMk cId="3008093819" sldId="317"/>
            <ac:spMk id="6" creationId="{D1EBAD86-40A2-E15A-009F-A7087C27C384}"/>
          </ac:spMkLst>
        </pc:spChg>
        <pc:spChg chg="add mod">
          <ac:chgData name="kim jiho" userId="d1ba50672cd1872a" providerId="LiveId" clId="{336E1132-C2E8-48E3-9E15-48E5A9591A76}" dt="2023-11-19T17:20:28.124" v="20" actId="2711"/>
          <ac:spMkLst>
            <pc:docMk/>
            <pc:sldMk cId="3008093819" sldId="317"/>
            <ac:spMk id="8" creationId="{68D09CF5-3E5F-D14C-5012-E53043FDFF34}"/>
          </ac:spMkLst>
        </pc:spChg>
        <pc:spChg chg="add mod">
          <ac:chgData name="kim jiho" userId="d1ba50672cd1872a" providerId="LiveId" clId="{336E1132-C2E8-48E3-9E15-48E5A9591A76}" dt="2023-11-19T17:21:17.993" v="63"/>
          <ac:spMkLst>
            <pc:docMk/>
            <pc:sldMk cId="3008093819" sldId="317"/>
            <ac:spMk id="10" creationId="{2B5C068C-B073-F0D0-35F8-B6CD484DC3EC}"/>
          </ac:spMkLst>
        </pc:spChg>
        <pc:spChg chg="add mod">
          <ac:chgData name="kim jiho" userId="d1ba50672cd1872a" providerId="LiveId" clId="{336E1132-C2E8-48E3-9E15-48E5A9591A76}" dt="2023-11-19T17:21:27.869" v="70" actId="20577"/>
          <ac:spMkLst>
            <pc:docMk/>
            <pc:sldMk cId="3008093819" sldId="317"/>
            <ac:spMk id="11" creationId="{0C37DB0E-9448-59E6-F1F0-778AA497F041}"/>
          </ac:spMkLst>
        </pc:spChg>
      </pc:sldChg>
      <pc:sldChg chg="modSp mod">
        <pc:chgData name="kim jiho" userId="d1ba50672cd1872a" providerId="LiveId" clId="{336E1132-C2E8-48E3-9E15-48E5A9591A76}" dt="2023-11-19T17:19:56.066" v="15" actId="207"/>
        <pc:sldMkLst>
          <pc:docMk/>
          <pc:sldMk cId="2610230982" sldId="319"/>
        </pc:sldMkLst>
        <pc:spChg chg="mod">
          <ac:chgData name="kim jiho" userId="d1ba50672cd1872a" providerId="LiveId" clId="{336E1132-C2E8-48E3-9E15-48E5A9591A76}" dt="2023-11-19T17:19:56.066" v="15" actId="207"/>
          <ac:spMkLst>
            <pc:docMk/>
            <pc:sldMk cId="2610230982" sldId="319"/>
            <ac:spMk id="7" creationId="{BE6CEA63-D9DC-654F-D79E-EE0F85BB68D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+mn-ea"/>
              <a:ea typeface="+mn-e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간단히</a:t>
            </a:r>
            <a:endParaRPr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3986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5600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1984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9922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2615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0218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4606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0F0F0F"/>
                </a:solidFill>
                <a:effectLst/>
                <a:latin typeface="+mn-ea"/>
                <a:ea typeface="+mn-ea"/>
              </a:rPr>
              <a:t>시간적인 흐름에 따라 스파이크 기반의 뉴런 레이어를 사용하며 각 레이어가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+mn-ea"/>
                <a:ea typeface="+mn-ea"/>
              </a:rPr>
              <a:t>class </a:t>
            </a:r>
            <a:r>
              <a:rPr lang="en-US" altLang="ko-KR" b="0" i="0" dirty="0" err="1">
                <a:solidFill>
                  <a:srgbClr val="0F0F0F"/>
                </a:solidFill>
                <a:effectLst/>
                <a:latin typeface="+mn-ea"/>
                <a:ea typeface="+mn-ea"/>
              </a:rPr>
              <a:t>SpikingNeuronLayerRNN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+mn-ea"/>
                <a:ea typeface="+mn-ea"/>
              </a:rPr>
              <a:t>로 표현되는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+mn-ea"/>
                <a:ea typeface="+mn-ea"/>
              </a:rPr>
              <a:t>SNN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+mn-ea"/>
                <a:ea typeface="+mn-ea"/>
              </a:rPr>
              <a:t>네트워크인 </a:t>
            </a:r>
            <a:r>
              <a:rPr lang="en-US" altLang="ko-KR" b="0" i="0" dirty="0" err="1">
                <a:solidFill>
                  <a:srgbClr val="0F0F0F"/>
                </a:solidFill>
                <a:effectLst/>
                <a:latin typeface="+mn-ea"/>
                <a:ea typeface="+mn-ea"/>
              </a:rPr>
              <a:t>SpikingNet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+mn-ea"/>
                <a:ea typeface="+mn-ea"/>
              </a:rPr>
              <a:t>과</a:t>
            </a:r>
            <a:endParaRPr lang="en-US" altLang="ko-KR" b="0" i="0" dirty="0">
              <a:solidFill>
                <a:srgbClr val="0F0F0F"/>
              </a:solidFill>
              <a:effectLst/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0F0F0F"/>
                </a:solidFill>
                <a:effectLst/>
                <a:latin typeface="+mn-ea"/>
                <a:ea typeface="+mn-ea"/>
              </a:rPr>
              <a:t> 전통적인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+mn-ea"/>
                <a:ea typeface="+mn-ea"/>
              </a:rPr>
              <a:t>FNN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+mn-ea"/>
                <a:ea typeface="+mn-ea"/>
              </a:rPr>
              <a:t>뉴런 레이어를 사용하는 </a:t>
            </a:r>
            <a:r>
              <a:rPr lang="en-US" altLang="ko-KR" sz="1100" i="0" dirty="0" err="1">
                <a:solidFill>
                  <a:srgbClr val="0070C0"/>
                </a:solidFill>
                <a:effectLst/>
                <a:latin typeface="+mn-ea"/>
                <a:ea typeface="+mn-ea"/>
              </a:rPr>
              <a:t>NonSpikingNet</a:t>
            </a:r>
            <a:r>
              <a:rPr lang="ko-KR" altLang="en-US" sz="1100" b="0" i="0" dirty="0">
                <a:solidFill>
                  <a:srgbClr val="0F0F0F"/>
                </a:solidFill>
                <a:effectLst/>
                <a:latin typeface="+mn-ea"/>
                <a:ea typeface="+mn-ea"/>
              </a:rPr>
              <a:t>로 </a:t>
            </a:r>
            <a:r>
              <a:rPr lang="en-US" altLang="ko-KR" sz="1100" b="0" i="0" dirty="0">
                <a:solidFill>
                  <a:srgbClr val="0F0F0F"/>
                </a:solidFill>
                <a:effectLst/>
                <a:latin typeface="+mn-ea"/>
                <a:ea typeface="+mn-ea"/>
              </a:rPr>
              <a:t>MNIST </a:t>
            </a:r>
            <a:r>
              <a:rPr lang="ko-KR" altLang="en-US" sz="1100" b="0" i="0" dirty="0">
                <a:solidFill>
                  <a:srgbClr val="0F0F0F"/>
                </a:solidFill>
                <a:effectLst/>
                <a:latin typeface="+mn-ea"/>
                <a:ea typeface="+mn-ea"/>
              </a:rPr>
              <a:t>세트를 학습하여 보겠습니다</a:t>
            </a:r>
            <a:r>
              <a:rPr lang="en-US" altLang="ko-KR" sz="1100" b="0" i="0" dirty="0">
                <a:solidFill>
                  <a:srgbClr val="0F0F0F"/>
                </a:solidFill>
                <a:effectLst/>
                <a:latin typeface="+mn-ea"/>
                <a:ea typeface="+mn-ea"/>
              </a:rPr>
              <a:t>. </a:t>
            </a:r>
            <a:r>
              <a:rPr lang="en-US" altLang="ko-KR" sz="1100" dirty="0" err="1">
                <a:solidFill>
                  <a:srgbClr val="0070C0"/>
                </a:solidFill>
                <a:latin typeface="+mn-ea"/>
                <a:ea typeface="+mn-ea"/>
              </a:rPr>
              <a:t>train_many_epochs</a:t>
            </a:r>
            <a:r>
              <a:rPr lang="en-US" altLang="ko-KR" sz="1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100" dirty="0">
                <a:solidFill>
                  <a:srgbClr val="0070C0"/>
                </a:solidFill>
                <a:latin typeface="+mn-ea"/>
                <a:ea typeface="+mn-ea"/>
              </a:rPr>
              <a:t>함수를 사용하여 </a:t>
            </a:r>
            <a:r>
              <a:rPr lang="en-US" altLang="ko-KR" sz="1100" dirty="0">
                <a:solidFill>
                  <a:srgbClr val="0070C0"/>
                </a:solidFill>
                <a:latin typeface="+mn-ea"/>
                <a:ea typeface="+mn-ea"/>
              </a:rPr>
              <a:t>3</a:t>
            </a:r>
            <a:r>
              <a:rPr lang="ko-KR" altLang="en-US" sz="1100" dirty="0">
                <a:solidFill>
                  <a:srgbClr val="0070C0"/>
                </a:solidFill>
                <a:latin typeface="+mn-ea"/>
                <a:ea typeface="+mn-ea"/>
              </a:rPr>
              <a:t>회의 </a:t>
            </a:r>
            <a:r>
              <a:rPr lang="en-US" altLang="ko-KR" sz="1100" dirty="0">
                <a:solidFill>
                  <a:srgbClr val="0070C0"/>
                </a:solidFill>
                <a:latin typeface="+mn-ea"/>
                <a:ea typeface="+mn-ea"/>
              </a:rPr>
              <a:t>EPOCHS</a:t>
            </a:r>
            <a:r>
              <a:rPr lang="ko-KR" altLang="en-US" sz="1100" dirty="0">
                <a:solidFill>
                  <a:srgbClr val="0070C0"/>
                </a:solidFill>
                <a:latin typeface="+mn-ea"/>
                <a:ea typeface="+mn-ea"/>
              </a:rPr>
              <a:t>에 걸쳐 학습 하였고 모델수렴성능을 위해 </a:t>
            </a:r>
            <a:r>
              <a:rPr lang="en-US" altLang="ko-KR" sz="1100" dirty="0">
                <a:solidFill>
                  <a:srgbClr val="0070C0"/>
                </a:solidFill>
                <a:latin typeface="+mn-ea"/>
                <a:ea typeface="+mn-ea"/>
              </a:rPr>
              <a:t>EPOCHS</a:t>
            </a:r>
            <a:r>
              <a:rPr lang="ko-KR" altLang="en-US" sz="1100" dirty="0">
                <a:solidFill>
                  <a:srgbClr val="0070C0"/>
                </a:solidFill>
                <a:latin typeface="+mn-ea"/>
                <a:ea typeface="+mn-ea"/>
              </a:rPr>
              <a:t>가 경과함에 따라 </a:t>
            </a:r>
            <a:r>
              <a:rPr lang="ko-KR" altLang="en-US" sz="1100" dirty="0" err="1">
                <a:solidFill>
                  <a:srgbClr val="0070C0"/>
                </a:solidFill>
                <a:latin typeface="+mn-ea"/>
                <a:ea typeface="+mn-ea"/>
              </a:rPr>
              <a:t>학습률을</a:t>
            </a:r>
            <a:r>
              <a:rPr lang="ko-KR" altLang="en-US" sz="1100" dirty="0">
                <a:solidFill>
                  <a:srgbClr val="0070C0"/>
                </a:solidFill>
                <a:latin typeface="+mn-ea"/>
                <a:ea typeface="+mn-ea"/>
              </a:rPr>
              <a:t> 감소시키는 미세조정을 수행했습니다</a:t>
            </a:r>
            <a:r>
              <a:rPr lang="en-US" altLang="ko-KR" sz="1100" dirty="0">
                <a:solidFill>
                  <a:srgbClr val="0070C0"/>
                </a:solidFill>
                <a:latin typeface="+mn-ea"/>
                <a:ea typeface="+mn-ea"/>
              </a:rPr>
              <a:t>. </a:t>
            </a:r>
            <a:r>
              <a:rPr lang="ko-KR" altLang="en-US" sz="1100" dirty="0">
                <a:solidFill>
                  <a:srgbClr val="0070C0"/>
                </a:solidFill>
                <a:latin typeface="+mn-ea"/>
                <a:ea typeface="+mn-ea"/>
              </a:rPr>
              <a:t>또한 훈련중에 테스트 함수를 호출하여 모델의 성능을 평가 하였고 </a:t>
            </a:r>
            <a:r>
              <a:rPr lang="en-US" altLang="ko-KR" sz="1100" dirty="0">
                <a:solidFill>
                  <a:srgbClr val="0070C0"/>
                </a:solidFill>
                <a:latin typeface="+mn-ea"/>
                <a:ea typeface="+mn-ea"/>
              </a:rPr>
              <a:t>SGD </a:t>
            </a:r>
            <a:r>
              <a:rPr lang="ko-KR" altLang="en-US" sz="1100" dirty="0">
                <a:solidFill>
                  <a:srgbClr val="0070C0"/>
                </a:solidFill>
                <a:latin typeface="+mn-ea"/>
                <a:ea typeface="+mn-ea"/>
              </a:rPr>
              <a:t>최적화 방식을 사용하였습니다</a:t>
            </a:r>
            <a:r>
              <a:rPr lang="en-US" altLang="ko-KR" sz="1100" dirty="0">
                <a:solidFill>
                  <a:srgbClr val="0070C0"/>
                </a:solidFill>
                <a:latin typeface="+mn-ea"/>
                <a:ea typeface="+mn-ea"/>
              </a:rPr>
              <a:t>. </a:t>
            </a:r>
            <a:endParaRPr lang="en-US" altLang="ko-KR" sz="1100" b="0" i="0" dirty="0">
              <a:solidFill>
                <a:srgbClr val="0F0F0F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0217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j-ea"/>
                <a:ea typeface="+mj-ea"/>
              </a:rPr>
              <a:t>SNN </a:t>
            </a:r>
            <a:r>
              <a:rPr lang="ko-KR" altLang="en-US" dirty="0">
                <a:latin typeface="+mj-ea"/>
                <a:ea typeface="+mj-ea"/>
              </a:rPr>
              <a:t>방식과 </a:t>
            </a:r>
            <a:r>
              <a:rPr lang="en-US" altLang="ko-KR" dirty="0">
                <a:latin typeface="+mj-ea"/>
                <a:ea typeface="+mj-ea"/>
              </a:rPr>
              <a:t>FNN </a:t>
            </a:r>
            <a:r>
              <a:rPr lang="ko-KR" altLang="en-US" dirty="0">
                <a:latin typeface="+mj-ea"/>
                <a:ea typeface="+mj-ea"/>
              </a:rPr>
              <a:t>방식을 비교해 본 결과 다음과 같은 성능을 확인 할 수 있었는데 테이블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은 </a:t>
            </a:r>
            <a:r>
              <a:rPr lang="en-US" altLang="ko-KR" dirty="0">
                <a:latin typeface="+mj-ea"/>
                <a:ea typeface="+mj-ea"/>
              </a:rPr>
              <a:t>epoch</a:t>
            </a:r>
            <a:r>
              <a:rPr lang="ko-KR" altLang="en-US" dirty="0">
                <a:latin typeface="+mj-ea"/>
                <a:ea typeface="+mj-ea"/>
              </a:rPr>
              <a:t>가 </a:t>
            </a:r>
            <a:r>
              <a:rPr lang="en-US" altLang="ko-KR" dirty="0">
                <a:latin typeface="+mj-ea"/>
                <a:ea typeface="+mj-ea"/>
              </a:rPr>
              <a:t>3</a:t>
            </a:r>
            <a:r>
              <a:rPr lang="ko-KR" altLang="en-US" dirty="0">
                <a:latin typeface="+mj-ea"/>
                <a:ea typeface="+mj-ea"/>
              </a:rPr>
              <a:t>회로 제한 </a:t>
            </a:r>
            <a:r>
              <a:rPr lang="ko-KR" altLang="en-US" dirty="0" err="1">
                <a:latin typeface="+mj-ea"/>
                <a:ea typeface="+mj-ea"/>
              </a:rPr>
              <a:t>되었을때</a:t>
            </a:r>
            <a:r>
              <a:rPr lang="ko-KR" altLang="en-US" dirty="0">
                <a:latin typeface="+mj-ea"/>
                <a:ea typeface="+mj-ea"/>
              </a:rPr>
              <a:t> 결과입니다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 테이블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의 경우 전체적인 구조는 비슷하나 </a:t>
            </a:r>
            <a:r>
              <a:rPr lang="en-US" altLang="ko-KR" b="1" dirty="0" err="1">
                <a:solidFill>
                  <a:srgbClr val="0F0F0F"/>
                </a:solidFill>
                <a:effectLst/>
                <a:latin typeface="+mj-ea"/>
                <a:ea typeface="+mj-ea"/>
              </a:rPr>
              <a:t>ReduceLROnPlateau</a:t>
            </a:r>
            <a:r>
              <a:rPr lang="ko-KR" altLang="en-US" b="1" dirty="0">
                <a:solidFill>
                  <a:srgbClr val="0F0F0F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b="1" dirty="0" err="1">
                <a:solidFill>
                  <a:srgbClr val="0F0F0F"/>
                </a:solidFill>
                <a:effectLst/>
                <a:latin typeface="+mj-ea"/>
                <a:ea typeface="+mj-ea"/>
              </a:rPr>
              <a:t>방식등을</a:t>
            </a:r>
            <a:r>
              <a:rPr lang="ko-KR" altLang="en-US" b="1" dirty="0">
                <a:solidFill>
                  <a:srgbClr val="0F0F0F"/>
                </a:solidFill>
                <a:effectLst/>
                <a:latin typeface="+mj-ea"/>
                <a:ea typeface="+mj-ea"/>
              </a:rPr>
              <a:t> 사용해 </a:t>
            </a:r>
            <a:r>
              <a:rPr lang="ko-KR" altLang="en-US" sz="1100" b="1" dirty="0">
                <a:solidFill>
                  <a:srgbClr val="0F0F0F"/>
                </a:solidFill>
                <a:effectLst/>
                <a:latin typeface="+mj-ea"/>
                <a:ea typeface="+mj-ea"/>
              </a:rPr>
              <a:t>테스트 손실을 기준으로 </a:t>
            </a:r>
            <a:r>
              <a:rPr lang="ko-KR" altLang="en-US" sz="1100" b="1" dirty="0" err="1">
                <a:solidFill>
                  <a:srgbClr val="0F0F0F"/>
                </a:solidFill>
                <a:effectLst/>
                <a:latin typeface="+mj-ea"/>
                <a:ea typeface="+mj-ea"/>
              </a:rPr>
              <a:t>학습률을</a:t>
            </a:r>
            <a:r>
              <a:rPr lang="ko-KR" altLang="en-US" sz="1100" b="1" dirty="0">
                <a:solidFill>
                  <a:srgbClr val="0F0F0F"/>
                </a:solidFill>
                <a:effectLst/>
                <a:latin typeface="+mj-ea"/>
                <a:ea typeface="+mj-ea"/>
              </a:rPr>
              <a:t> 동적으로 조정하는 방식으로</a:t>
            </a:r>
            <a:r>
              <a:rPr lang="en-US" altLang="ko-KR" sz="1100" b="1" dirty="0">
                <a:solidFill>
                  <a:srgbClr val="0F0F0F"/>
                </a:solidFill>
                <a:effectLst/>
                <a:latin typeface="+mj-ea"/>
                <a:ea typeface="+mj-ea"/>
              </a:rPr>
              <a:t>, epoch 3</a:t>
            </a:r>
            <a:r>
              <a:rPr lang="ko-KR" altLang="en-US" sz="1100" b="1" dirty="0">
                <a:solidFill>
                  <a:srgbClr val="0F0F0F"/>
                </a:solidFill>
                <a:effectLst/>
                <a:latin typeface="+mj-ea"/>
                <a:ea typeface="+mj-ea"/>
              </a:rPr>
              <a:t>에서 </a:t>
            </a:r>
            <a:endParaRPr lang="en-US" altLang="ko-KR" sz="1100" b="1" dirty="0">
              <a:solidFill>
                <a:srgbClr val="0F0F0F"/>
              </a:solidFill>
              <a:effectLst/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solidFill>
                  <a:srgbClr val="0F0F0F"/>
                </a:solidFill>
                <a:effectLst/>
                <a:latin typeface="+mj-ea"/>
                <a:ea typeface="+mj-ea"/>
              </a:rPr>
              <a:t>학습이 </a:t>
            </a:r>
            <a:r>
              <a:rPr lang="ko-KR" altLang="en-US" sz="1100" b="1" dirty="0" err="1">
                <a:solidFill>
                  <a:srgbClr val="0F0F0F"/>
                </a:solidFill>
                <a:effectLst/>
                <a:latin typeface="+mj-ea"/>
                <a:ea typeface="+mj-ea"/>
              </a:rPr>
              <a:t>끝날때</a:t>
            </a:r>
            <a:r>
              <a:rPr lang="ko-KR" altLang="en-US" sz="1100" b="1" dirty="0">
                <a:solidFill>
                  <a:srgbClr val="0F0F0F"/>
                </a:solidFill>
                <a:effectLst/>
                <a:latin typeface="+mj-ea"/>
                <a:ea typeface="+mj-ea"/>
              </a:rPr>
              <a:t> 보다 성능이 약 </a:t>
            </a:r>
            <a:r>
              <a:rPr lang="en-US" altLang="ko-KR" sz="1100" b="1" dirty="0">
                <a:solidFill>
                  <a:srgbClr val="0F0F0F"/>
                </a:solidFill>
                <a:effectLst/>
                <a:latin typeface="+mj-ea"/>
                <a:ea typeface="+mj-ea"/>
              </a:rPr>
              <a:t>5.8%</a:t>
            </a:r>
            <a:r>
              <a:rPr lang="ko-KR" altLang="en-US" sz="1100" b="1" dirty="0">
                <a:solidFill>
                  <a:srgbClr val="0F0F0F"/>
                </a:solidFill>
                <a:effectLst/>
                <a:latin typeface="+mj-ea"/>
                <a:ea typeface="+mj-ea"/>
              </a:rPr>
              <a:t> 향상하였습니다</a:t>
            </a:r>
            <a:r>
              <a:rPr lang="en-US" altLang="ko-KR" sz="1100" b="1" dirty="0">
                <a:solidFill>
                  <a:srgbClr val="0F0F0F"/>
                </a:solidFill>
                <a:effectLst/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4069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7032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>
              <a:latin typeface="+mn-ea"/>
              <a:ea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+mn-ea"/>
                <a:ea typeface="+mn-ea"/>
              </a:rPr>
              <a:t>전반적인 </a:t>
            </a:r>
            <a:r>
              <a:rPr lang="en-US" altLang="ko-KR" dirty="0">
                <a:latin typeface="+mn-ea"/>
                <a:ea typeface="+mn-ea"/>
              </a:rPr>
              <a:t>SNN </a:t>
            </a:r>
            <a:r>
              <a:rPr lang="ko-KR" altLang="en-US" dirty="0">
                <a:latin typeface="+mn-ea"/>
                <a:ea typeface="+mn-ea"/>
              </a:rPr>
              <a:t>구조와 코드는 앞서 다룬 모델들 중 </a:t>
            </a:r>
            <a:r>
              <a:rPr lang="en-US" altLang="ko-KR" dirty="0">
                <a:latin typeface="+mn-ea"/>
                <a:ea typeface="+mn-ea"/>
              </a:rPr>
              <a:t>CLASS SPIKINGNET</a:t>
            </a:r>
            <a:r>
              <a:rPr lang="ko-KR" altLang="en-US" dirty="0">
                <a:latin typeface="+mn-ea"/>
                <a:ea typeface="+mn-ea"/>
              </a:rPr>
              <a:t>를 전체 네트워크로 하고 </a:t>
            </a:r>
            <a:r>
              <a:rPr lang="en-US" altLang="ko-KR" b="1" i="0" dirty="0" err="1">
                <a:effectLst/>
                <a:latin typeface="+mn-ea"/>
                <a:ea typeface="+mn-ea"/>
              </a:rPr>
              <a:t>SpikingNeuronLayerRNN</a:t>
            </a:r>
            <a:r>
              <a:rPr lang="en-US" altLang="ko-KR" b="1" i="0" dirty="0">
                <a:effectLst/>
                <a:latin typeface="+mn-ea"/>
                <a:ea typeface="+mn-ea"/>
              </a:rPr>
              <a:t> </a:t>
            </a:r>
            <a:r>
              <a:rPr lang="ko-KR" altLang="en-US" b="1" i="0" dirty="0">
                <a:effectLst/>
                <a:latin typeface="+mn-ea"/>
                <a:ea typeface="+mn-ea"/>
              </a:rPr>
              <a:t>을 하나의 레이어로 삼는 구조이며 </a:t>
            </a:r>
            <a:r>
              <a:rPr lang="ko-KR" altLang="en-US" dirty="0">
                <a:latin typeface="+mn-ea"/>
                <a:ea typeface="+mn-ea"/>
              </a:rPr>
              <a:t>몇가지 변경사항을 비롯해 특징을 말씀드리겠습니다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먼저 인풋은 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스페이스</a:t>
            </a:r>
            <a:r>
              <a:rPr lang="en-US" altLang="ko-KR" dirty="0">
                <a:latin typeface="+mn-ea"/>
                <a:ea typeface="+mn-ea"/>
              </a:rPr>
              <a:t>) </a:t>
            </a:r>
            <a:r>
              <a:rPr lang="ko-KR" altLang="en-US" dirty="0">
                <a:latin typeface="+mn-ea"/>
                <a:ea typeface="+mn-ea"/>
              </a:rPr>
              <a:t>데이터세트의 변화로 인하여 기존 </a:t>
            </a:r>
            <a:r>
              <a:rPr lang="en-US" altLang="ko-KR" dirty="0">
                <a:latin typeface="+mn-ea"/>
                <a:ea typeface="+mn-ea"/>
              </a:rPr>
              <a:t>CONSTANT SIZE</a:t>
            </a:r>
            <a:r>
              <a:rPr lang="ko-KR" altLang="en-US" dirty="0">
                <a:latin typeface="+mn-ea"/>
                <a:ea typeface="+mn-ea"/>
              </a:rPr>
              <a:t>가 아닌 </a:t>
            </a:r>
            <a:r>
              <a:rPr lang="en-US" altLang="ko-KR" dirty="0">
                <a:latin typeface="+mn-ea"/>
                <a:ea typeface="+mn-ea"/>
              </a:rPr>
              <a:t>FLEXIBLE size</a:t>
            </a:r>
            <a:r>
              <a:rPr lang="ko-KR" altLang="en-US" dirty="0">
                <a:latin typeface="+mn-ea"/>
                <a:ea typeface="+mn-ea"/>
              </a:rPr>
              <a:t>로 변경했습니다</a:t>
            </a:r>
            <a:r>
              <a:rPr lang="en-US" altLang="ko-KR" dirty="0">
                <a:latin typeface="+mn-ea"/>
                <a:ea typeface="+mn-ea"/>
              </a:rPr>
              <a:t>.(</a:t>
            </a:r>
            <a:r>
              <a:rPr lang="ko-KR" altLang="en-US" dirty="0">
                <a:latin typeface="+mn-ea"/>
                <a:ea typeface="+mn-ea"/>
              </a:rPr>
              <a:t>스페이스</a:t>
            </a:r>
            <a:r>
              <a:rPr lang="en-US" altLang="ko-KR" dirty="0">
                <a:latin typeface="+mn-ea"/>
                <a:ea typeface="+mn-ea"/>
              </a:rPr>
              <a:t>) </a:t>
            </a:r>
            <a:r>
              <a:rPr lang="ko-KR" altLang="en-US" dirty="0">
                <a:latin typeface="+mn-ea"/>
                <a:ea typeface="+mn-ea"/>
              </a:rPr>
              <a:t>또한 활성화함수는 </a:t>
            </a:r>
            <a:r>
              <a:rPr lang="en-US" altLang="ko-KR" dirty="0" err="1">
                <a:latin typeface="+mn-ea"/>
                <a:ea typeface="+mn-ea"/>
              </a:rPr>
              <a:t>Frelu</a:t>
            </a:r>
            <a:r>
              <a:rPr lang="ko-KR" altLang="en-US" dirty="0">
                <a:latin typeface="+mn-ea"/>
                <a:ea typeface="+mn-ea"/>
              </a:rPr>
              <a:t>에서 </a:t>
            </a:r>
            <a:r>
              <a:rPr lang="en-US" altLang="ko-KR" dirty="0" err="1">
                <a:latin typeface="+mn-ea"/>
                <a:ea typeface="+mn-ea"/>
              </a:rPr>
              <a:t>torch.sigmoid</a:t>
            </a:r>
            <a:r>
              <a:rPr lang="ko-KR" altLang="en-US" dirty="0">
                <a:latin typeface="+mn-ea"/>
                <a:ea typeface="+mn-ea"/>
              </a:rPr>
              <a:t>로 변경하였으며 최적화 알고리즘은 </a:t>
            </a:r>
            <a:r>
              <a:rPr lang="en-US" altLang="ko-KR" dirty="0">
                <a:latin typeface="+mn-ea"/>
                <a:ea typeface="+mn-ea"/>
              </a:rPr>
              <a:t>SGD</a:t>
            </a:r>
            <a:r>
              <a:rPr lang="ko-KR" altLang="en-US" dirty="0">
                <a:latin typeface="+mn-ea"/>
                <a:ea typeface="+mn-ea"/>
              </a:rPr>
              <a:t>에서 </a:t>
            </a:r>
            <a:r>
              <a:rPr lang="en-US" altLang="ko-KR" dirty="0">
                <a:latin typeface="+mn-ea"/>
                <a:ea typeface="+mn-ea"/>
              </a:rPr>
              <a:t>ADAM</a:t>
            </a:r>
            <a:r>
              <a:rPr lang="ko-KR" altLang="en-US" dirty="0">
                <a:latin typeface="+mn-ea"/>
                <a:ea typeface="+mn-ea"/>
              </a:rPr>
              <a:t>으로 변경하였습니다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74972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그리고 역시 </a:t>
            </a:r>
            <a:r>
              <a:rPr lang="en-US" altLang="ko-KR" dirty="0">
                <a:latin typeface="+mn-ea"/>
                <a:ea typeface="+mn-ea"/>
              </a:rPr>
              <a:t>REDUCELRONPATEAU</a:t>
            </a:r>
            <a:r>
              <a:rPr lang="ko-KR" altLang="en-US" dirty="0">
                <a:latin typeface="+mn-ea"/>
                <a:ea typeface="+mn-ea"/>
              </a:rPr>
              <a:t> 스케줄러를 활용하여 </a:t>
            </a:r>
            <a:r>
              <a:rPr lang="en-US" altLang="ko-KR" dirty="0">
                <a:latin typeface="+mn-ea"/>
                <a:ea typeface="+mn-ea"/>
              </a:rPr>
              <a:t>EPOCH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ko-KR" altLang="en-US" dirty="0" err="1">
                <a:latin typeface="+mn-ea"/>
                <a:ea typeface="+mn-ea"/>
              </a:rPr>
              <a:t>훈련시</a:t>
            </a:r>
            <a:r>
              <a:rPr lang="ko-KR" altLang="en-US" dirty="0">
                <a:latin typeface="+mn-ea"/>
                <a:ea typeface="+mn-ea"/>
              </a:rPr>
              <a:t> 테스트 손실을 기준으로 </a:t>
            </a:r>
            <a:r>
              <a:rPr lang="ko-KR" altLang="en-US" dirty="0" err="1">
                <a:latin typeface="+mn-ea"/>
                <a:ea typeface="+mn-ea"/>
              </a:rPr>
              <a:t>학습률을</a:t>
            </a:r>
            <a:r>
              <a:rPr lang="ko-KR" altLang="en-US" dirty="0">
                <a:latin typeface="+mn-ea"/>
                <a:ea typeface="+mn-ea"/>
              </a:rPr>
              <a:t> 동적으로 조정된 모델입니다</a:t>
            </a:r>
            <a:r>
              <a:rPr lang="en-US" altLang="ko-KR" dirty="0">
                <a:latin typeface="+mn-ea"/>
                <a:ea typeface="+mn-ea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이를 통해 </a:t>
            </a:r>
            <a:r>
              <a:rPr lang="en-US" altLang="ko-KR" dirty="0">
                <a:latin typeface="+mn-ea"/>
                <a:ea typeface="+mn-ea"/>
              </a:rPr>
              <a:t>~~</a:t>
            </a:r>
            <a:endParaRPr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8745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1828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183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0917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1396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3087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4782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92874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간단히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3569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49" y="2710050"/>
            <a:ext cx="7330425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CV T2(</a:t>
            </a:r>
            <a:r>
              <a:rPr lang="ko-KR" altLang="en-US" sz="2500" b="1" dirty="0">
                <a:solidFill>
                  <a:srgbClr val="19264B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반도체</a:t>
            </a:r>
            <a:r>
              <a:rPr lang="en-US" altLang="ko-KR" sz="2500" b="1" dirty="0">
                <a:solidFill>
                  <a:srgbClr val="19264B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) </a:t>
            </a:r>
            <a:r>
              <a:rPr lang="ko-KR" altLang="en-US" sz="2500" b="1" dirty="0">
                <a:solidFill>
                  <a:srgbClr val="19264B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프로젝트 발표</a:t>
            </a:r>
            <a:endParaRPr sz="2500" b="1" dirty="0">
              <a:solidFill>
                <a:srgbClr val="19264B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202</a:t>
            </a:r>
            <a:r>
              <a:rPr lang="en-US" altLang="ko" dirty="0">
                <a:solidFill>
                  <a:srgbClr val="19264B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3</a:t>
            </a:r>
            <a:r>
              <a:rPr lang="ko" dirty="0">
                <a:solidFill>
                  <a:srgbClr val="19264B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r>
              <a:rPr lang="en-US" altLang="ko" dirty="0">
                <a:solidFill>
                  <a:srgbClr val="19264B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11</a:t>
            </a:r>
            <a:r>
              <a:rPr lang="ko" dirty="0">
                <a:solidFill>
                  <a:srgbClr val="19264B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r>
              <a:rPr lang="en-US" altLang="ko" dirty="0">
                <a:solidFill>
                  <a:srgbClr val="19264B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28</a:t>
            </a:r>
            <a:endParaRPr dirty="0">
              <a:solidFill>
                <a:srgbClr val="19264B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발표자 </a:t>
            </a:r>
            <a:r>
              <a:rPr lang="ko" sz="1100">
                <a:solidFill>
                  <a:srgbClr val="19264B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: </a:t>
            </a:r>
            <a:r>
              <a:rPr lang="ko-KR" altLang="en-US" sz="1100">
                <a:solidFill>
                  <a:srgbClr val="19264B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성현우</a:t>
            </a:r>
            <a:endParaRPr sz="1100" dirty="0">
              <a:solidFill>
                <a:srgbClr val="19264B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558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03. Spiking Neural Network </a:t>
            </a:r>
            <a:r>
              <a:rPr lang="ko-KR" altLang="en-US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구현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5B820C-5B67-6946-E204-AD7C49C99A2E}"/>
              </a:ext>
            </a:extLst>
          </p:cNvPr>
          <p:cNvSpPr txBox="1"/>
          <p:nvPr/>
        </p:nvSpPr>
        <p:spPr>
          <a:xfrm>
            <a:off x="1408974" y="882810"/>
            <a:ext cx="4437426" cy="288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#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규칙적인 입력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불규칙적인 입력에 따른 신경망 가중치 변화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6F1D995B-9F2F-1050-A873-0851B48EC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273" y="3323720"/>
            <a:ext cx="4095327" cy="161609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450CC45-9312-178E-CCF5-357FA0A33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274" y="1381672"/>
            <a:ext cx="4095326" cy="161609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331A80-49E5-1EC3-2D32-7F4E2D851477}"/>
              </a:ext>
            </a:extLst>
          </p:cNvPr>
          <p:cNvSpPr txBox="1"/>
          <p:nvPr/>
        </p:nvSpPr>
        <p:spPr>
          <a:xfrm>
            <a:off x="5565600" y="1918217"/>
            <a:ext cx="1976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일정한 </a:t>
            </a:r>
            <a:r>
              <a:rPr lang="en-US" altLang="ko-KR" sz="12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Input Signal</a:t>
            </a:r>
          </a:p>
          <a:p>
            <a:pPr algn="ctr"/>
            <a:r>
              <a:rPr lang="en-US" altLang="ko-KR" sz="12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12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지속적인 입력 인가</a:t>
            </a:r>
            <a:r>
              <a:rPr lang="en-US" altLang="ko-KR" sz="12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  <a:endParaRPr lang="ko-KR" altLang="en-US" sz="1200" b="1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C71892-1045-2E3E-63F6-AAB2D572D087}"/>
              </a:ext>
            </a:extLst>
          </p:cNvPr>
          <p:cNvSpPr txBox="1"/>
          <p:nvPr/>
        </p:nvSpPr>
        <p:spPr>
          <a:xfrm>
            <a:off x="5565600" y="3900932"/>
            <a:ext cx="1976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일반적인 </a:t>
            </a:r>
            <a:r>
              <a:rPr lang="en-US" altLang="ko-KR" sz="1200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Case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불규칙한 </a:t>
            </a:r>
            <a:r>
              <a:rPr lang="en-US" altLang="ko-KR" sz="1200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Input Pattern)</a:t>
            </a:r>
            <a:endParaRPr lang="ko-KR" altLang="en-US" sz="1200" b="1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16" name="Picture 10" descr="색연필, 빨간색연필, 빨간펜, 공부, 시험공부, 사진,이미지,일러스트,캘리그라피 - 복주머니작가">
            <a:extLst>
              <a:ext uri="{FF2B5EF4-FFF2-40B4-BE49-F238E27FC236}">
                <a16:creationId xmlns:a16="http://schemas.microsoft.com/office/drawing/2014/main" id="{5B6E8E0A-9D3E-AD02-DF18-5E9061D779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18"/>
          <a:stretch/>
        </p:blipFill>
        <p:spPr bwMode="auto">
          <a:xfrm rot="21448623" flipH="1">
            <a:off x="5586796" y="2460563"/>
            <a:ext cx="3688676" cy="104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B415BCA-D097-1A52-C28C-CF2B971BEA36}"/>
              </a:ext>
            </a:extLst>
          </p:cNvPr>
          <p:cNvSpPr txBox="1"/>
          <p:nvPr/>
        </p:nvSpPr>
        <p:spPr>
          <a:xfrm>
            <a:off x="3916855" y="2654817"/>
            <a:ext cx="469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b="1" i="0" dirty="0">
                <a:solidFill>
                  <a:srgbClr val="FF000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입력 값의 일정 여부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?</a:t>
            </a:r>
          </a:p>
          <a:p>
            <a:pPr algn="r"/>
            <a:r>
              <a:rPr lang="ko-KR" altLang="en-US" b="1" i="0" dirty="0">
                <a:solidFill>
                  <a:srgbClr val="FF000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가중치 변화에 큰 영향을 주지 않음</a:t>
            </a:r>
            <a:endParaRPr lang="ko-KR" altLang="en-US" b="1" dirty="0">
              <a:solidFill>
                <a:srgbClr val="FF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983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558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03. Spiking Neural Network </a:t>
            </a:r>
            <a:r>
              <a:rPr lang="ko-KR" altLang="en-US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구현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5B820C-5B67-6946-E204-AD7C49C99A2E}"/>
              </a:ext>
            </a:extLst>
          </p:cNvPr>
          <p:cNvSpPr txBox="1"/>
          <p:nvPr/>
        </p:nvSpPr>
        <p:spPr>
          <a:xfrm>
            <a:off x="1408974" y="882810"/>
            <a:ext cx="4062186" cy="288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# </a:t>
            </a:r>
            <a:r>
              <a:rPr lang="en-US" altLang="ko-KR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MNIST </a:t>
            </a: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데이터 셋에 </a:t>
            </a:r>
            <a:r>
              <a:rPr lang="en-US" altLang="ko-KR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SNN </a:t>
            </a: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적용 시 가중치 변화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567D7AA-0EA3-C518-8F98-75B383B0E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963" y="1386998"/>
            <a:ext cx="7479651" cy="2873692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139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558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03. Spiking Neural Network </a:t>
            </a:r>
            <a:r>
              <a:rPr lang="ko-KR" altLang="en-US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구현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5B820C-5B67-6946-E204-AD7C49C99A2E}"/>
              </a:ext>
            </a:extLst>
          </p:cNvPr>
          <p:cNvSpPr txBox="1"/>
          <p:nvPr/>
        </p:nvSpPr>
        <p:spPr>
          <a:xfrm>
            <a:off x="1408974" y="882810"/>
            <a:ext cx="4062186" cy="288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# </a:t>
            </a:r>
            <a:r>
              <a:rPr lang="en-US" altLang="ko-KR" sz="1100" kern="1200" dirty="0">
                <a:solidFill>
                  <a:srgbClr val="F0F1F2">
                    <a:lumMod val="50000"/>
                  </a:srgbClr>
                </a:solidFill>
                <a:highlight>
                  <a:srgbClr val="FFFF00"/>
                </a:highlight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Parameter </a:t>
            </a: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highlight>
                  <a:srgbClr val="FFFF00"/>
                </a:highlight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초기화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highlight>
                <a:srgbClr val="FFFF00"/>
              </a:highlight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0D3F60-9FA0-CD52-216F-9E31449FC563}"/>
              </a:ext>
            </a:extLst>
          </p:cNvPr>
          <p:cNvSpPr txBox="1"/>
          <p:nvPr/>
        </p:nvSpPr>
        <p:spPr>
          <a:xfrm>
            <a:off x="1539239" y="1208322"/>
            <a:ext cx="464820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800" dirty="0" err="1">
                <a:latin typeface="Consolas" panose="020B0609020204030204" pitchFamily="49" charset="0"/>
              </a:rPr>
              <a:t>n_input</a:t>
            </a:r>
            <a:r>
              <a:rPr lang="ko-KR" altLang="en-US" sz="800" dirty="0">
                <a:latin typeface="Consolas" panose="020B0609020204030204" pitchFamily="49" charset="0"/>
              </a:rPr>
              <a:t> = 28*28 # </a:t>
            </a:r>
            <a:r>
              <a:rPr lang="ko-KR" altLang="en-US" sz="800" dirty="0" err="1">
                <a:latin typeface="Consolas" panose="020B0609020204030204" pitchFamily="49" charset="0"/>
              </a:rPr>
              <a:t>input</a:t>
            </a:r>
            <a:r>
              <a:rPr lang="ko-KR" altLang="en-US" sz="800" dirty="0">
                <a:latin typeface="Consolas" panose="020B0609020204030204" pitchFamily="49" charset="0"/>
              </a:rPr>
              <a:t> </a:t>
            </a:r>
            <a:r>
              <a:rPr lang="ko-KR" altLang="en-US" sz="800" dirty="0" err="1">
                <a:latin typeface="Consolas" panose="020B0609020204030204" pitchFamily="49" charset="0"/>
              </a:rPr>
              <a:t>layer</a:t>
            </a:r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ko-KR" altLang="en-US" sz="800" dirty="0" err="1">
                <a:latin typeface="Consolas" panose="020B0609020204030204" pitchFamily="49" charset="0"/>
              </a:rPr>
              <a:t>n_e</a:t>
            </a:r>
            <a:r>
              <a:rPr lang="ko-KR" altLang="en-US" sz="800" dirty="0">
                <a:latin typeface="Consolas" panose="020B0609020204030204" pitchFamily="49" charset="0"/>
              </a:rPr>
              <a:t> = 100 # </a:t>
            </a:r>
            <a:r>
              <a:rPr lang="ko-KR" altLang="en-US" sz="800" dirty="0" err="1">
                <a:latin typeface="Consolas" panose="020B0609020204030204" pitchFamily="49" charset="0"/>
              </a:rPr>
              <a:t>e</a:t>
            </a:r>
            <a:r>
              <a:rPr lang="ko-KR" altLang="en-US" sz="800" dirty="0">
                <a:latin typeface="Consolas" panose="020B0609020204030204" pitchFamily="49" charset="0"/>
              </a:rPr>
              <a:t> - </a:t>
            </a:r>
            <a:r>
              <a:rPr lang="ko-KR" altLang="en-US" sz="800" dirty="0" err="1">
                <a:latin typeface="Consolas" panose="020B0609020204030204" pitchFamily="49" charset="0"/>
              </a:rPr>
              <a:t>excitatory</a:t>
            </a:r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ko-KR" altLang="en-US" sz="800" dirty="0" err="1">
                <a:latin typeface="Consolas" panose="020B0609020204030204" pitchFamily="49" charset="0"/>
              </a:rPr>
              <a:t>n_i</a:t>
            </a:r>
            <a:r>
              <a:rPr lang="ko-KR" altLang="en-US" sz="800" dirty="0">
                <a:latin typeface="Consolas" panose="020B0609020204030204" pitchFamily="49" charset="0"/>
              </a:rPr>
              <a:t> = </a:t>
            </a:r>
            <a:r>
              <a:rPr lang="ko-KR" altLang="en-US" sz="800" dirty="0" err="1">
                <a:latin typeface="Consolas" panose="020B0609020204030204" pitchFamily="49" charset="0"/>
              </a:rPr>
              <a:t>n_e</a:t>
            </a:r>
            <a:r>
              <a:rPr lang="ko-KR" altLang="en-US" sz="800" dirty="0">
                <a:latin typeface="Consolas" panose="020B0609020204030204" pitchFamily="49" charset="0"/>
              </a:rPr>
              <a:t> # </a:t>
            </a:r>
            <a:r>
              <a:rPr lang="ko-KR" altLang="en-US" sz="800" dirty="0" err="1">
                <a:latin typeface="Consolas" panose="020B0609020204030204" pitchFamily="49" charset="0"/>
              </a:rPr>
              <a:t>i</a:t>
            </a:r>
            <a:r>
              <a:rPr lang="ko-KR" altLang="en-US" sz="800" dirty="0">
                <a:latin typeface="Consolas" panose="020B0609020204030204" pitchFamily="49" charset="0"/>
              </a:rPr>
              <a:t> - </a:t>
            </a:r>
            <a:r>
              <a:rPr lang="ko-KR" altLang="en-US" sz="800" dirty="0" err="1">
                <a:latin typeface="Consolas" panose="020B0609020204030204" pitchFamily="49" charset="0"/>
              </a:rPr>
              <a:t>inhibitory</a:t>
            </a:r>
            <a:endParaRPr lang="ko-KR" altLang="en-US" sz="800" dirty="0">
              <a:latin typeface="Consolas" panose="020B0609020204030204" pitchFamily="49" charset="0"/>
            </a:endParaRPr>
          </a:p>
          <a:p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ko-KR" altLang="en-US" sz="800" dirty="0" err="1">
                <a:latin typeface="Consolas" panose="020B0609020204030204" pitchFamily="49" charset="0"/>
              </a:rPr>
              <a:t>v_rest_e</a:t>
            </a:r>
            <a:r>
              <a:rPr lang="ko-KR" altLang="en-US" sz="800" dirty="0">
                <a:latin typeface="Consolas" panose="020B0609020204030204" pitchFamily="49" charset="0"/>
              </a:rPr>
              <a:t> = -60.*mV # </a:t>
            </a:r>
            <a:r>
              <a:rPr lang="ko-KR" altLang="en-US" sz="800" dirty="0" err="1">
                <a:latin typeface="Consolas" panose="020B0609020204030204" pitchFamily="49" charset="0"/>
              </a:rPr>
              <a:t>v</a:t>
            </a:r>
            <a:r>
              <a:rPr lang="ko-KR" altLang="en-US" sz="800" dirty="0">
                <a:latin typeface="Consolas" panose="020B0609020204030204" pitchFamily="49" charset="0"/>
              </a:rPr>
              <a:t> - </a:t>
            </a:r>
            <a:r>
              <a:rPr lang="ko-KR" altLang="en-US" sz="800" dirty="0" err="1">
                <a:latin typeface="Consolas" panose="020B0609020204030204" pitchFamily="49" charset="0"/>
              </a:rPr>
              <a:t>membrane</a:t>
            </a:r>
            <a:r>
              <a:rPr lang="ko-KR" altLang="en-US" sz="800" dirty="0">
                <a:latin typeface="Consolas" panose="020B0609020204030204" pitchFamily="49" charset="0"/>
              </a:rPr>
              <a:t> </a:t>
            </a:r>
            <a:r>
              <a:rPr lang="ko-KR" altLang="en-US" sz="800" dirty="0" err="1">
                <a:latin typeface="Consolas" panose="020B0609020204030204" pitchFamily="49" charset="0"/>
              </a:rPr>
              <a:t>potential</a:t>
            </a:r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ko-KR" altLang="en-US" sz="800" dirty="0" err="1">
                <a:latin typeface="Consolas" panose="020B0609020204030204" pitchFamily="49" charset="0"/>
              </a:rPr>
              <a:t>v_reset_e</a:t>
            </a:r>
            <a:r>
              <a:rPr lang="ko-KR" altLang="en-US" sz="800" dirty="0">
                <a:latin typeface="Consolas" panose="020B0609020204030204" pitchFamily="49" charset="0"/>
              </a:rPr>
              <a:t> = -65.*mV</a:t>
            </a:r>
          </a:p>
          <a:p>
            <a:r>
              <a:rPr lang="ko-KR" altLang="en-US" sz="800" dirty="0" err="1">
                <a:latin typeface="Consolas" panose="020B0609020204030204" pitchFamily="49" charset="0"/>
              </a:rPr>
              <a:t>v_thresh_e</a:t>
            </a:r>
            <a:r>
              <a:rPr lang="ko-KR" altLang="en-US" sz="800" dirty="0">
                <a:latin typeface="Consolas" panose="020B0609020204030204" pitchFamily="49" charset="0"/>
              </a:rPr>
              <a:t> = -52.*mV</a:t>
            </a:r>
          </a:p>
          <a:p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ko-KR" altLang="en-US" sz="800" dirty="0" err="1">
                <a:latin typeface="Consolas" panose="020B0609020204030204" pitchFamily="49" charset="0"/>
              </a:rPr>
              <a:t>v_rest_i</a:t>
            </a:r>
            <a:r>
              <a:rPr lang="ko-KR" altLang="en-US" sz="800" dirty="0">
                <a:latin typeface="Consolas" panose="020B0609020204030204" pitchFamily="49" charset="0"/>
              </a:rPr>
              <a:t> = -60.*mV</a:t>
            </a:r>
          </a:p>
          <a:p>
            <a:r>
              <a:rPr lang="ko-KR" altLang="en-US" sz="800" dirty="0" err="1">
                <a:latin typeface="Consolas" panose="020B0609020204030204" pitchFamily="49" charset="0"/>
              </a:rPr>
              <a:t>v_reset_i</a:t>
            </a:r>
            <a:r>
              <a:rPr lang="ko-KR" altLang="en-US" sz="800" dirty="0">
                <a:latin typeface="Consolas" panose="020B0609020204030204" pitchFamily="49" charset="0"/>
              </a:rPr>
              <a:t> = -45.*mV</a:t>
            </a:r>
          </a:p>
          <a:p>
            <a:r>
              <a:rPr lang="ko-KR" altLang="en-US" sz="800" dirty="0" err="1">
                <a:latin typeface="Consolas" panose="020B0609020204030204" pitchFamily="49" charset="0"/>
              </a:rPr>
              <a:t>v_thresh_i</a:t>
            </a:r>
            <a:r>
              <a:rPr lang="ko-KR" altLang="en-US" sz="800" dirty="0">
                <a:latin typeface="Consolas" panose="020B0609020204030204" pitchFamily="49" charset="0"/>
              </a:rPr>
              <a:t> = -40.*mV</a:t>
            </a:r>
          </a:p>
          <a:p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ko-KR" altLang="en-US" sz="800" dirty="0" err="1">
                <a:latin typeface="Consolas" panose="020B0609020204030204" pitchFamily="49" charset="0"/>
              </a:rPr>
              <a:t>taupre</a:t>
            </a:r>
            <a:r>
              <a:rPr lang="ko-KR" altLang="en-US" sz="800" dirty="0">
                <a:latin typeface="Consolas" panose="020B0609020204030204" pitchFamily="49" charset="0"/>
              </a:rPr>
              <a:t> = 20*</a:t>
            </a:r>
            <a:r>
              <a:rPr lang="ko-KR" altLang="en-US" sz="800" dirty="0" err="1">
                <a:latin typeface="Consolas" panose="020B0609020204030204" pitchFamily="49" charset="0"/>
              </a:rPr>
              <a:t>ms</a:t>
            </a:r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ko-KR" altLang="en-US" sz="800" dirty="0" err="1">
                <a:latin typeface="Consolas" panose="020B0609020204030204" pitchFamily="49" charset="0"/>
              </a:rPr>
              <a:t>taupost</a:t>
            </a:r>
            <a:r>
              <a:rPr lang="ko-KR" altLang="en-US" sz="800" dirty="0">
                <a:latin typeface="Consolas" panose="020B0609020204030204" pitchFamily="49" charset="0"/>
              </a:rPr>
              <a:t> = </a:t>
            </a:r>
            <a:r>
              <a:rPr lang="ko-KR" altLang="en-US" sz="800" dirty="0" err="1">
                <a:latin typeface="Consolas" panose="020B0609020204030204" pitchFamily="49" charset="0"/>
              </a:rPr>
              <a:t>taupre</a:t>
            </a:r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ko-KR" altLang="en-US" sz="800" dirty="0" err="1">
                <a:latin typeface="Consolas" panose="020B0609020204030204" pitchFamily="49" charset="0"/>
              </a:rPr>
              <a:t>gmax</a:t>
            </a:r>
            <a:r>
              <a:rPr lang="ko-KR" altLang="en-US" sz="800" dirty="0">
                <a:latin typeface="Consolas" panose="020B0609020204030204" pitchFamily="49" charset="0"/>
              </a:rPr>
              <a:t> = .05 #.01</a:t>
            </a:r>
          </a:p>
          <a:p>
            <a:r>
              <a:rPr lang="ko-KR" altLang="en-US" sz="800" dirty="0" err="1">
                <a:latin typeface="Consolas" panose="020B0609020204030204" pitchFamily="49" charset="0"/>
              </a:rPr>
              <a:t>dApre</a:t>
            </a:r>
            <a:r>
              <a:rPr lang="ko-KR" altLang="en-US" sz="800" dirty="0">
                <a:latin typeface="Consolas" panose="020B0609020204030204" pitchFamily="49" charset="0"/>
              </a:rPr>
              <a:t> = .01</a:t>
            </a:r>
          </a:p>
          <a:p>
            <a:r>
              <a:rPr lang="ko-KR" altLang="en-US" sz="800" dirty="0" err="1">
                <a:latin typeface="Consolas" panose="020B0609020204030204" pitchFamily="49" charset="0"/>
              </a:rPr>
              <a:t>dApost</a:t>
            </a:r>
            <a:r>
              <a:rPr lang="ko-KR" altLang="en-US" sz="800" dirty="0">
                <a:latin typeface="Consolas" panose="020B0609020204030204" pitchFamily="49" charset="0"/>
              </a:rPr>
              <a:t> = -</a:t>
            </a:r>
            <a:r>
              <a:rPr lang="ko-KR" altLang="en-US" sz="800" dirty="0" err="1">
                <a:latin typeface="Consolas" panose="020B0609020204030204" pitchFamily="49" charset="0"/>
              </a:rPr>
              <a:t>dApre</a:t>
            </a:r>
            <a:r>
              <a:rPr lang="ko-KR" altLang="en-US" sz="800" dirty="0">
                <a:latin typeface="Consolas" panose="020B0609020204030204" pitchFamily="49" charset="0"/>
              </a:rPr>
              <a:t> * </a:t>
            </a:r>
            <a:r>
              <a:rPr lang="ko-KR" altLang="en-US" sz="800" dirty="0" err="1">
                <a:latin typeface="Consolas" panose="020B0609020204030204" pitchFamily="49" charset="0"/>
              </a:rPr>
              <a:t>taupre</a:t>
            </a:r>
            <a:r>
              <a:rPr lang="ko-KR" altLang="en-US" sz="800" dirty="0">
                <a:latin typeface="Consolas" panose="020B0609020204030204" pitchFamily="49" charset="0"/>
              </a:rPr>
              <a:t> / </a:t>
            </a:r>
            <a:r>
              <a:rPr lang="ko-KR" altLang="en-US" sz="800" dirty="0" err="1">
                <a:latin typeface="Consolas" panose="020B0609020204030204" pitchFamily="49" charset="0"/>
              </a:rPr>
              <a:t>taupost</a:t>
            </a:r>
            <a:r>
              <a:rPr lang="ko-KR" altLang="en-US" sz="800" dirty="0">
                <a:latin typeface="Consolas" panose="020B0609020204030204" pitchFamily="49" charset="0"/>
              </a:rPr>
              <a:t> * 1.05</a:t>
            </a:r>
          </a:p>
          <a:p>
            <a:r>
              <a:rPr lang="ko-KR" altLang="en-US" sz="800" dirty="0" err="1">
                <a:latin typeface="Consolas" panose="020B0609020204030204" pitchFamily="49" charset="0"/>
              </a:rPr>
              <a:t>dApost</a:t>
            </a:r>
            <a:r>
              <a:rPr lang="ko-KR" altLang="en-US" sz="800" dirty="0">
                <a:latin typeface="Consolas" panose="020B0609020204030204" pitchFamily="49" charset="0"/>
              </a:rPr>
              <a:t> *= </a:t>
            </a:r>
            <a:r>
              <a:rPr lang="ko-KR" altLang="en-US" sz="800" dirty="0" err="1">
                <a:latin typeface="Consolas" panose="020B0609020204030204" pitchFamily="49" charset="0"/>
              </a:rPr>
              <a:t>gmax</a:t>
            </a:r>
            <a:r>
              <a:rPr lang="ko-KR" altLang="en-US" sz="800" dirty="0">
                <a:latin typeface="Consolas" panose="020B0609020204030204" pitchFamily="49" charset="0"/>
              </a:rPr>
              <a:t> </a:t>
            </a:r>
          </a:p>
          <a:p>
            <a:r>
              <a:rPr lang="ko-KR" altLang="en-US" sz="800" dirty="0" err="1">
                <a:latin typeface="Consolas" panose="020B0609020204030204" pitchFamily="49" charset="0"/>
              </a:rPr>
              <a:t>dApre</a:t>
            </a:r>
            <a:r>
              <a:rPr lang="ko-KR" altLang="en-US" sz="800" dirty="0">
                <a:latin typeface="Consolas" panose="020B0609020204030204" pitchFamily="49" charset="0"/>
              </a:rPr>
              <a:t> *= </a:t>
            </a:r>
            <a:r>
              <a:rPr lang="ko-KR" altLang="en-US" sz="800" dirty="0" err="1">
                <a:latin typeface="Consolas" panose="020B0609020204030204" pitchFamily="49" charset="0"/>
              </a:rPr>
              <a:t>gmax</a:t>
            </a:r>
            <a:r>
              <a:rPr lang="ko-KR" altLang="en-US" sz="800" dirty="0">
                <a:latin typeface="Consolas" panose="020B0609020204030204" pitchFamily="49" charset="0"/>
              </a:rPr>
              <a:t> </a:t>
            </a:r>
          </a:p>
          <a:p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ko-KR" altLang="en-US" sz="800" dirty="0">
                <a:latin typeface="Consolas" panose="020B0609020204030204" pitchFamily="49" charset="0"/>
              </a:rPr>
              <a:t># </a:t>
            </a:r>
            <a:r>
              <a:rPr lang="ko-KR" altLang="en-US" sz="800" dirty="0" err="1">
                <a:latin typeface="Consolas" panose="020B0609020204030204" pitchFamily="49" charset="0"/>
              </a:rPr>
              <a:t>Apre</a:t>
            </a:r>
            <a:r>
              <a:rPr lang="ko-KR" altLang="en-US" sz="800" dirty="0">
                <a:latin typeface="Consolas" panose="020B0609020204030204" pitchFamily="49" charset="0"/>
              </a:rPr>
              <a:t> and </a:t>
            </a:r>
            <a:r>
              <a:rPr lang="ko-KR" altLang="en-US" sz="800" dirty="0" err="1">
                <a:latin typeface="Consolas" panose="020B0609020204030204" pitchFamily="49" charset="0"/>
              </a:rPr>
              <a:t>Apost</a:t>
            </a:r>
            <a:r>
              <a:rPr lang="ko-KR" altLang="en-US" sz="800" dirty="0">
                <a:latin typeface="Consolas" panose="020B0609020204030204" pitchFamily="49" charset="0"/>
              </a:rPr>
              <a:t> - </a:t>
            </a:r>
            <a:r>
              <a:rPr lang="ko-KR" altLang="en-US" sz="800" dirty="0" err="1">
                <a:latin typeface="Consolas" panose="020B0609020204030204" pitchFamily="49" charset="0"/>
              </a:rPr>
              <a:t>presynaptic</a:t>
            </a:r>
            <a:r>
              <a:rPr lang="ko-KR" altLang="en-US" sz="800" dirty="0">
                <a:latin typeface="Consolas" panose="020B0609020204030204" pitchFamily="49" charset="0"/>
              </a:rPr>
              <a:t> and </a:t>
            </a:r>
            <a:r>
              <a:rPr lang="ko-KR" altLang="en-US" sz="800" dirty="0" err="1">
                <a:latin typeface="Consolas" panose="020B0609020204030204" pitchFamily="49" charset="0"/>
              </a:rPr>
              <a:t>postsynaptic</a:t>
            </a:r>
            <a:r>
              <a:rPr lang="ko-KR" altLang="en-US" sz="800" dirty="0">
                <a:latin typeface="Consolas" panose="020B0609020204030204" pitchFamily="49" charset="0"/>
              </a:rPr>
              <a:t> </a:t>
            </a:r>
            <a:r>
              <a:rPr lang="ko-KR" altLang="en-US" sz="800" dirty="0" err="1">
                <a:latin typeface="Consolas" panose="020B0609020204030204" pitchFamily="49" charset="0"/>
              </a:rPr>
              <a:t>traces</a:t>
            </a:r>
            <a:r>
              <a:rPr lang="ko-KR" altLang="en-US" sz="800" dirty="0">
                <a:latin typeface="Consolas" panose="020B0609020204030204" pitchFamily="49" charset="0"/>
              </a:rPr>
              <a:t>, </a:t>
            </a:r>
            <a:r>
              <a:rPr lang="ko-KR" altLang="en-US" sz="800" dirty="0" err="1">
                <a:latin typeface="Consolas" panose="020B0609020204030204" pitchFamily="49" charset="0"/>
              </a:rPr>
              <a:t>lr</a:t>
            </a:r>
            <a:r>
              <a:rPr lang="ko-KR" altLang="en-US" sz="800" dirty="0">
                <a:latin typeface="Consolas" panose="020B0609020204030204" pitchFamily="49" charset="0"/>
              </a:rPr>
              <a:t> - </a:t>
            </a:r>
            <a:r>
              <a:rPr lang="ko-KR" altLang="en-US" sz="800" dirty="0" err="1">
                <a:latin typeface="Consolas" panose="020B0609020204030204" pitchFamily="49" charset="0"/>
              </a:rPr>
              <a:t>learning</a:t>
            </a:r>
            <a:r>
              <a:rPr lang="ko-KR" altLang="en-US" sz="800" dirty="0">
                <a:latin typeface="Consolas" panose="020B0609020204030204" pitchFamily="49" charset="0"/>
              </a:rPr>
              <a:t> </a:t>
            </a:r>
            <a:r>
              <a:rPr lang="ko-KR" altLang="en-US" sz="800" dirty="0" err="1">
                <a:latin typeface="Consolas" panose="020B0609020204030204" pitchFamily="49" charset="0"/>
              </a:rPr>
              <a:t>rate</a:t>
            </a:r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ko-KR" altLang="en-US" sz="800" dirty="0" err="1">
                <a:latin typeface="Consolas" panose="020B0609020204030204" pitchFamily="49" charset="0"/>
              </a:rPr>
              <a:t>stdp</a:t>
            </a:r>
            <a:r>
              <a:rPr lang="ko-KR" altLang="en-US" sz="800" dirty="0">
                <a:latin typeface="Consolas" panose="020B0609020204030204" pitchFamily="49" charset="0"/>
              </a:rPr>
              <a:t>='''</a:t>
            </a:r>
            <a:r>
              <a:rPr lang="ko-KR" altLang="en-US" sz="800" dirty="0" err="1">
                <a:latin typeface="Consolas" panose="020B0609020204030204" pitchFamily="49" charset="0"/>
              </a:rPr>
              <a:t>w</a:t>
            </a:r>
            <a:r>
              <a:rPr lang="ko-KR" altLang="en-US" sz="800" dirty="0">
                <a:latin typeface="Consolas" panose="020B0609020204030204" pitchFamily="49" charset="0"/>
              </a:rPr>
              <a:t> : 1</a:t>
            </a:r>
          </a:p>
          <a:p>
            <a:r>
              <a:rPr lang="ko-KR" altLang="en-US" sz="800" dirty="0">
                <a:latin typeface="Consolas" panose="020B0609020204030204" pitchFamily="49" charset="0"/>
              </a:rPr>
              <a:t>    </a:t>
            </a:r>
            <a:r>
              <a:rPr lang="ko-KR" altLang="en-US" sz="800" dirty="0" err="1">
                <a:latin typeface="Consolas" panose="020B0609020204030204" pitchFamily="49" charset="0"/>
              </a:rPr>
              <a:t>lr</a:t>
            </a:r>
            <a:r>
              <a:rPr lang="ko-KR" altLang="en-US" sz="800" dirty="0">
                <a:latin typeface="Consolas" panose="020B0609020204030204" pitchFamily="49" charset="0"/>
              </a:rPr>
              <a:t> : 1 (</a:t>
            </a:r>
            <a:r>
              <a:rPr lang="ko-KR" altLang="en-US" sz="800" dirty="0" err="1">
                <a:latin typeface="Consolas" panose="020B0609020204030204" pitchFamily="49" charset="0"/>
              </a:rPr>
              <a:t>shared</a:t>
            </a:r>
            <a:r>
              <a:rPr lang="ko-KR" altLang="en-US" sz="800" dirty="0"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800" dirty="0">
                <a:latin typeface="Consolas" panose="020B0609020204030204" pitchFamily="49" charset="0"/>
              </a:rPr>
              <a:t>    </a:t>
            </a:r>
            <a:r>
              <a:rPr lang="ko-KR" altLang="en-US" sz="800" dirty="0" err="1">
                <a:latin typeface="Consolas" panose="020B0609020204030204" pitchFamily="49" charset="0"/>
              </a:rPr>
              <a:t>dApre</a:t>
            </a:r>
            <a:r>
              <a:rPr lang="ko-KR" altLang="en-US" sz="800" dirty="0">
                <a:latin typeface="Consolas" panose="020B0609020204030204" pitchFamily="49" charset="0"/>
              </a:rPr>
              <a:t>/</a:t>
            </a:r>
            <a:r>
              <a:rPr lang="ko-KR" altLang="en-US" sz="800" dirty="0" err="1">
                <a:latin typeface="Consolas" panose="020B0609020204030204" pitchFamily="49" charset="0"/>
              </a:rPr>
              <a:t>dt</a:t>
            </a:r>
            <a:r>
              <a:rPr lang="ko-KR" altLang="en-US" sz="800" dirty="0">
                <a:latin typeface="Consolas" panose="020B0609020204030204" pitchFamily="49" charset="0"/>
              </a:rPr>
              <a:t> = -</a:t>
            </a:r>
            <a:r>
              <a:rPr lang="ko-KR" altLang="en-US" sz="800" dirty="0" err="1">
                <a:latin typeface="Consolas" panose="020B0609020204030204" pitchFamily="49" charset="0"/>
              </a:rPr>
              <a:t>Apre</a:t>
            </a:r>
            <a:r>
              <a:rPr lang="ko-KR" altLang="en-US" sz="800" dirty="0">
                <a:latin typeface="Consolas" panose="020B0609020204030204" pitchFamily="49" charset="0"/>
              </a:rPr>
              <a:t> / </a:t>
            </a:r>
            <a:r>
              <a:rPr lang="ko-KR" altLang="en-US" sz="800" dirty="0" err="1">
                <a:latin typeface="Consolas" panose="020B0609020204030204" pitchFamily="49" charset="0"/>
              </a:rPr>
              <a:t>taupre</a:t>
            </a:r>
            <a:r>
              <a:rPr lang="ko-KR" altLang="en-US" sz="800" dirty="0">
                <a:latin typeface="Consolas" panose="020B0609020204030204" pitchFamily="49" charset="0"/>
              </a:rPr>
              <a:t> : 1 (</a:t>
            </a:r>
            <a:r>
              <a:rPr lang="ko-KR" altLang="en-US" sz="800" dirty="0" err="1">
                <a:latin typeface="Consolas" panose="020B0609020204030204" pitchFamily="49" charset="0"/>
              </a:rPr>
              <a:t>event-driven</a:t>
            </a:r>
            <a:r>
              <a:rPr lang="ko-KR" altLang="en-US" sz="800" dirty="0"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800" dirty="0">
                <a:latin typeface="Consolas" panose="020B0609020204030204" pitchFamily="49" charset="0"/>
              </a:rPr>
              <a:t>    </a:t>
            </a:r>
            <a:r>
              <a:rPr lang="ko-KR" altLang="en-US" sz="800" dirty="0" err="1">
                <a:latin typeface="Consolas" panose="020B0609020204030204" pitchFamily="49" charset="0"/>
              </a:rPr>
              <a:t>dApost</a:t>
            </a:r>
            <a:r>
              <a:rPr lang="ko-KR" altLang="en-US" sz="800" dirty="0">
                <a:latin typeface="Consolas" panose="020B0609020204030204" pitchFamily="49" charset="0"/>
              </a:rPr>
              <a:t>/</a:t>
            </a:r>
            <a:r>
              <a:rPr lang="ko-KR" altLang="en-US" sz="800" dirty="0" err="1">
                <a:latin typeface="Consolas" panose="020B0609020204030204" pitchFamily="49" charset="0"/>
              </a:rPr>
              <a:t>dt</a:t>
            </a:r>
            <a:r>
              <a:rPr lang="ko-KR" altLang="en-US" sz="800" dirty="0">
                <a:latin typeface="Consolas" panose="020B0609020204030204" pitchFamily="49" charset="0"/>
              </a:rPr>
              <a:t> = -</a:t>
            </a:r>
            <a:r>
              <a:rPr lang="ko-KR" altLang="en-US" sz="800" dirty="0" err="1">
                <a:latin typeface="Consolas" panose="020B0609020204030204" pitchFamily="49" charset="0"/>
              </a:rPr>
              <a:t>Apost</a:t>
            </a:r>
            <a:r>
              <a:rPr lang="ko-KR" altLang="en-US" sz="800" dirty="0">
                <a:latin typeface="Consolas" panose="020B0609020204030204" pitchFamily="49" charset="0"/>
              </a:rPr>
              <a:t> / </a:t>
            </a:r>
            <a:r>
              <a:rPr lang="ko-KR" altLang="en-US" sz="800" dirty="0" err="1">
                <a:latin typeface="Consolas" panose="020B0609020204030204" pitchFamily="49" charset="0"/>
              </a:rPr>
              <a:t>taupost</a:t>
            </a:r>
            <a:r>
              <a:rPr lang="ko-KR" altLang="en-US" sz="800" dirty="0">
                <a:latin typeface="Consolas" panose="020B0609020204030204" pitchFamily="49" charset="0"/>
              </a:rPr>
              <a:t> : 1 (</a:t>
            </a:r>
            <a:r>
              <a:rPr lang="ko-KR" altLang="en-US" sz="800" dirty="0" err="1">
                <a:latin typeface="Consolas" panose="020B0609020204030204" pitchFamily="49" charset="0"/>
              </a:rPr>
              <a:t>event-driven</a:t>
            </a:r>
            <a:r>
              <a:rPr lang="ko-KR" altLang="en-US" sz="800" dirty="0">
                <a:latin typeface="Consolas" panose="020B0609020204030204" pitchFamily="49" charset="0"/>
              </a:rPr>
              <a:t>)'''</a:t>
            </a:r>
          </a:p>
          <a:p>
            <a:r>
              <a:rPr lang="ko-KR" altLang="en-US" sz="800" dirty="0" err="1">
                <a:latin typeface="Consolas" panose="020B0609020204030204" pitchFamily="49" charset="0"/>
              </a:rPr>
              <a:t>pre</a:t>
            </a:r>
            <a:r>
              <a:rPr lang="ko-KR" altLang="en-US" sz="800" dirty="0">
                <a:latin typeface="Consolas" panose="020B0609020204030204" pitchFamily="49" charset="0"/>
              </a:rPr>
              <a:t>='''</a:t>
            </a:r>
            <a:r>
              <a:rPr lang="ko-KR" altLang="en-US" sz="800" dirty="0" err="1">
                <a:latin typeface="Consolas" panose="020B0609020204030204" pitchFamily="49" charset="0"/>
              </a:rPr>
              <a:t>ge</a:t>
            </a:r>
            <a:r>
              <a:rPr lang="ko-KR" altLang="en-US" sz="800" dirty="0">
                <a:latin typeface="Consolas" panose="020B0609020204030204" pitchFamily="49" charset="0"/>
              </a:rPr>
              <a:t> += </a:t>
            </a:r>
            <a:r>
              <a:rPr lang="ko-KR" altLang="en-US" sz="800" dirty="0" err="1">
                <a:latin typeface="Consolas" panose="020B0609020204030204" pitchFamily="49" charset="0"/>
              </a:rPr>
              <a:t>w</a:t>
            </a:r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ko-KR" altLang="en-US" sz="800" dirty="0">
                <a:latin typeface="Consolas" panose="020B0609020204030204" pitchFamily="49" charset="0"/>
              </a:rPr>
              <a:t>    </a:t>
            </a:r>
            <a:r>
              <a:rPr lang="ko-KR" altLang="en-US" sz="800" dirty="0" err="1">
                <a:latin typeface="Consolas" panose="020B0609020204030204" pitchFamily="49" charset="0"/>
              </a:rPr>
              <a:t>Apre</a:t>
            </a:r>
            <a:r>
              <a:rPr lang="ko-KR" altLang="en-US" sz="800" dirty="0">
                <a:latin typeface="Consolas" panose="020B0609020204030204" pitchFamily="49" charset="0"/>
              </a:rPr>
              <a:t> += </a:t>
            </a:r>
            <a:r>
              <a:rPr lang="ko-KR" altLang="en-US" sz="800" dirty="0" err="1">
                <a:latin typeface="Consolas" panose="020B0609020204030204" pitchFamily="49" charset="0"/>
              </a:rPr>
              <a:t>dApre</a:t>
            </a:r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ko-KR" altLang="en-US" sz="800" dirty="0">
                <a:latin typeface="Consolas" panose="020B0609020204030204" pitchFamily="49" charset="0"/>
              </a:rPr>
              <a:t>    </a:t>
            </a:r>
            <a:r>
              <a:rPr lang="ko-KR" altLang="en-US" sz="800" dirty="0" err="1">
                <a:latin typeface="Consolas" panose="020B0609020204030204" pitchFamily="49" charset="0"/>
              </a:rPr>
              <a:t>w</a:t>
            </a:r>
            <a:r>
              <a:rPr lang="ko-KR" altLang="en-US" sz="800" dirty="0">
                <a:latin typeface="Consolas" panose="020B0609020204030204" pitchFamily="49" charset="0"/>
              </a:rPr>
              <a:t> = </a:t>
            </a:r>
            <a:r>
              <a:rPr lang="ko-KR" altLang="en-US" sz="800" dirty="0" err="1">
                <a:latin typeface="Consolas" panose="020B0609020204030204" pitchFamily="49" charset="0"/>
              </a:rPr>
              <a:t>clip</a:t>
            </a:r>
            <a:r>
              <a:rPr lang="ko-KR" altLang="en-US" sz="800" dirty="0">
                <a:latin typeface="Consolas" panose="020B0609020204030204" pitchFamily="49" charset="0"/>
              </a:rPr>
              <a:t>(</a:t>
            </a:r>
            <a:r>
              <a:rPr lang="ko-KR" altLang="en-US" sz="800" dirty="0" err="1">
                <a:latin typeface="Consolas" panose="020B0609020204030204" pitchFamily="49" charset="0"/>
              </a:rPr>
              <a:t>w</a:t>
            </a:r>
            <a:r>
              <a:rPr lang="ko-KR" altLang="en-US" sz="800" dirty="0">
                <a:latin typeface="Consolas" panose="020B0609020204030204" pitchFamily="49" charset="0"/>
              </a:rPr>
              <a:t> + </a:t>
            </a:r>
            <a:r>
              <a:rPr lang="ko-KR" altLang="en-US" sz="800" dirty="0" err="1">
                <a:latin typeface="Consolas" panose="020B0609020204030204" pitchFamily="49" charset="0"/>
              </a:rPr>
              <a:t>lr</a:t>
            </a:r>
            <a:r>
              <a:rPr lang="ko-KR" altLang="en-US" sz="800" dirty="0">
                <a:latin typeface="Consolas" panose="020B0609020204030204" pitchFamily="49" charset="0"/>
              </a:rPr>
              <a:t>*</a:t>
            </a:r>
            <a:r>
              <a:rPr lang="ko-KR" altLang="en-US" sz="800" dirty="0" err="1">
                <a:latin typeface="Consolas" panose="020B0609020204030204" pitchFamily="49" charset="0"/>
              </a:rPr>
              <a:t>Apost</a:t>
            </a:r>
            <a:r>
              <a:rPr lang="ko-KR" altLang="en-US" sz="800" dirty="0">
                <a:latin typeface="Consolas" panose="020B0609020204030204" pitchFamily="49" charset="0"/>
              </a:rPr>
              <a:t>, 0, </a:t>
            </a:r>
            <a:r>
              <a:rPr lang="ko-KR" altLang="en-US" sz="800" dirty="0" err="1">
                <a:latin typeface="Consolas" panose="020B0609020204030204" pitchFamily="49" charset="0"/>
              </a:rPr>
              <a:t>gmax</a:t>
            </a:r>
            <a:r>
              <a:rPr lang="ko-KR" altLang="en-US" sz="800" dirty="0">
                <a:latin typeface="Consolas" panose="020B0609020204030204" pitchFamily="49" charset="0"/>
              </a:rPr>
              <a:t>)'''</a:t>
            </a:r>
          </a:p>
          <a:p>
            <a:r>
              <a:rPr lang="ko-KR" altLang="en-US" sz="800" dirty="0" err="1">
                <a:latin typeface="Consolas" panose="020B0609020204030204" pitchFamily="49" charset="0"/>
              </a:rPr>
              <a:t>post</a:t>
            </a:r>
            <a:r>
              <a:rPr lang="ko-KR" altLang="en-US" sz="800" dirty="0">
                <a:latin typeface="Consolas" panose="020B0609020204030204" pitchFamily="49" charset="0"/>
              </a:rPr>
              <a:t>='''</a:t>
            </a:r>
            <a:r>
              <a:rPr lang="ko-KR" altLang="en-US" sz="800" dirty="0" err="1">
                <a:latin typeface="Consolas" panose="020B0609020204030204" pitchFamily="49" charset="0"/>
              </a:rPr>
              <a:t>Apost</a:t>
            </a:r>
            <a:r>
              <a:rPr lang="ko-KR" altLang="en-US" sz="800" dirty="0">
                <a:latin typeface="Consolas" panose="020B0609020204030204" pitchFamily="49" charset="0"/>
              </a:rPr>
              <a:t> += </a:t>
            </a:r>
            <a:r>
              <a:rPr lang="ko-KR" altLang="en-US" sz="800" dirty="0" err="1">
                <a:latin typeface="Consolas" panose="020B0609020204030204" pitchFamily="49" charset="0"/>
              </a:rPr>
              <a:t>dApost</a:t>
            </a:r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ko-KR" altLang="en-US" sz="800" dirty="0">
                <a:latin typeface="Consolas" panose="020B0609020204030204" pitchFamily="49" charset="0"/>
              </a:rPr>
              <a:t>    </a:t>
            </a:r>
            <a:r>
              <a:rPr lang="ko-KR" altLang="en-US" sz="800" dirty="0" err="1">
                <a:latin typeface="Consolas" panose="020B0609020204030204" pitchFamily="49" charset="0"/>
              </a:rPr>
              <a:t>w</a:t>
            </a:r>
            <a:r>
              <a:rPr lang="ko-KR" altLang="en-US" sz="800" dirty="0">
                <a:latin typeface="Consolas" panose="020B0609020204030204" pitchFamily="49" charset="0"/>
              </a:rPr>
              <a:t> = </a:t>
            </a:r>
            <a:r>
              <a:rPr lang="ko-KR" altLang="en-US" sz="800" dirty="0" err="1">
                <a:latin typeface="Consolas" panose="020B0609020204030204" pitchFamily="49" charset="0"/>
              </a:rPr>
              <a:t>clip</a:t>
            </a:r>
            <a:r>
              <a:rPr lang="ko-KR" altLang="en-US" sz="800" dirty="0">
                <a:latin typeface="Consolas" panose="020B0609020204030204" pitchFamily="49" charset="0"/>
              </a:rPr>
              <a:t>(</a:t>
            </a:r>
            <a:r>
              <a:rPr lang="ko-KR" altLang="en-US" sz="800" dirty="0" err="1">
                <a:latin typeface="Consolas" panose="020B0609020204030204" pitchFamily="49" charset="0"/>
              </a:rPr>
              <a:t>w</a:t>
            </a:r>
            <a:r>
              <a:rPr lang="ko-KR" altLang="en-US" sz="800" dirty="0">
                <a:latin typeface="Consolas" panose="020B0609020204030204" pitchFamily="49" charset="0"/>
              </a:rPr>
              <a:t> + </a:t>
            </a:r>
            <a:r>
              <a:rPr lang="ko-KR" altLang="en-US" sz="800" dirty="0" err="1">
                <a:latin typeface="Consolas" panose="020B0609020204030204" pitchFamily="49" charset="0"/>
              </a:rPr>
              <a:t>lr</a:t>
            </a:r>
            <a:r>
              <a:rPr lang="ko-KR" altLang="en-US" sz="800" dirty="0">
                <a:latin typeface="Consolas" panose="020B0609020204030204" pitchFamily="49" charset="0"/>
              </a:rPr>
              <a:t>*</a:t>
            </a:r>
            <a:r>
              <a:rPr lang="ko-KR" altLang="en-US" sz="800" dirty="0" err="1">
                <a:latin typeface="Consolas" panose="020B0609020204030204" pitchFamily="49" charset="0"/>
              </a:rPr>
              <a:t>Apre</a:t>
            </a:r>
            <a:r>
              <a:rPr lang="ko-KR" altLang="en-US" sz="800" dirty="0">
                <a:latin typeface="Consolas" panose="020B0609020204030204" pitchFamily="49" charset="0"/>
              </a:rPr>
              <a:t>, 0, </a:t>
            </a:r>
            <a:r>
              <a:rPr lang="ko-KR" altLang="en-US" sz="800" dirty="0" err="1">
                <a:latin typeface="Consolas" panose="020B0609020204030204" pitchFamily="49" charset="0"/>
              </a:rPr>
              <a:t>gmax</a:t>
            </a:r>
            <a:r>
              <a:rPr lang="ko-KR" altLang="en-US" sz="800" dirty="0">
                <a:latin typeface="Consolas" panose="020B0609020204030204" pitchFamily="49" charset="0"/>
              </a:rPr>
              <a:t>)'''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03B4914-F7F5-30B2-E570-4F5B3D9CCDD2}"/>
                  </a:ext>
                </a:extLst>
              </p:cNvPr>
              <p:cNvSpPr/>
              <p:nvPr/>
            </p:nvSpPr>
            <p:spPr>
              <a:xfrm>
                <a:off x="5813816" y="3101148"/>
                <a:ext cx="2926324" cy="1753651"/>
              </a:xfrm>
              <a:prstGeom prst="rect">
                <a:avLst/>
              </a:prstGeom>
              <a:solidFill>
                <a:srgbClr val="FCDCDC"/>
              </a:solidFill>
              <a:ln>
                <a:solidFill>
                  <a:srgbClr val="FF0000"/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5978394">
                      <a:custGeom>
                        <a:avLst/>
                        <a:gdLst>
                          <a:gd name="connsiteX0" fmla="*/ 0 w 3889201"/>
                          <a:gd name="connsiteY0" fmla="*/ 0 h 1753651"/>
                          <a:gd name="connsiteX1" fmla="*/ 477816 w 3889201"/>
                          <a:gd name="connsiteY1" fmla="*/ 0 h 1753651"/>
                          <a:gd name="connsiteX2" fmla="*/ 1072308 w 3889201"/>
                          <a:gd name="connsiteY2" fmla="*/ 0 h 1753651"/>
                          <a:gd name="connsiteX3" fmla="*/ 1511232 w 3889201"/>
                          <a:gd name="connsiteY3" fmla="*/ 0 h 1753651"/>
                          <a:gd name="connsiteX4" fmla="*/ 2144617 w 3889201"/>
                          <a:gd name="connsiteY4" fmla="*/ 0 h 1753651"/>
                          <a:gd name="connsiteX5" fmla="*/ 2661325 w 3889201"/>
                          <a:gd name="connsiteY5" fmla="*/ 0 h 1753651"/>
                          <a:gd name="connsiteX6" fmla="*/ 3255817 w 3889201"/>
                          <a:gd name="connsiteY6" fmla="*/ 0 h 1753651"/>
                          <a:gd name="connsiteX7" fmla="*/ 3889201 w 3889201"/>
                          <a:gd name="connsiteY7" fmla="*/ 0 h 1753651"/>
                          <a:gd name="connsiteX8" fmla="*/ 3889201 w 3889201"/>
                          <a:gd name="connsiteY8" fmla="*/ 531941 h 1753651"/>
                          <a:gd name="connsiteX9" fmla="*/ 3889201 w 3889201"/>
                          <a:gd name="connsiteY9" fmla="*/ 1151564 h 1753651"/>
                          <a:gd name="connsiteX10" fmla="*/ 3889201 w 3889201"/>
                          <a:gd name="connsiteY10" fmla="*/ 1753651 h 1753651"/>
                          <a:gd name="connsiteX11" fmla="*/ 3372493 w 3889201"/>
                          <a:gd name="connsiteY11" fmla="*/ 1753651 h 1753651"/>
                          <a:gd name="connsiteX12" fmla="*/ 2739109 w 3889201"/>
                          <a:gd name="connsiteY12" fmla="*/ 1753651 h 1753651"/>
                          <a:gd name="connsiteX13" fmla="*/ 2105725 w 3889201"/>
                          <a:gd name="connsiteY13" fmla="*/ 1753651 h 1753651"/>
                          <a:gd name="connsiteX14" fmla="*/ 1511232 w 3889201"/>
                          <a:gd name="connsiteY14" fmla="*/ 1753651 h 1753651"/>
                          <a:gd name="connsiteX15" fmla="*/ 1033416 w 3889201"/>
                          <a:gd name="connsiteY15" fmla="*/ 1753651 h 1753651"/>
                          <a:gd name="connsiteX16" fmla="*/ 0 w 3889201"/>
                          <a:gd name="connsiteY16" fmla="*/ 1753651 h 1753651"/>
                          <a:gd name="connsiteX17" fmla="*/ 0 w 3889201"/>
                          <a:gd name="connsiteY17" fmla="*/ 1169101 h 1753651"/>
                          <a:gd name="connsiteX18" fmla="*/ 0 w 3889201"/>
                          <a:gd name="connsiteY18" fmla="*/ 602087 h 1753651"/>
                          <a:gd name="connsiteX19" fmla="*/ 0 w 3889201"/>
                          <a:gd name="connsiteY19" fmla="*/ 0 h 17536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3889201" h="1753651" fill="none" extrusionOk="0">
                            <a:moveTo>
                              <a:pt x="0" y="0"/>
                            </a:moveTo>
                            <a:cubicBezTo>
                              <a:pt x="171988" y="-10063"/>
                              <a:pt x="329608" y="10375"/>
                              <a:pt x="477816" y="0"/>
                            </a:cubicBezTo>
                            <a:cubicBezTo>
                              <a:pt x="626024" y="-10375"/>
                              <a:pt x="831409" y="51883"/>
                              <a:pt x="1072308" y="0"/>
                            </a:cubicBezTo>
                            <a:cubicBezTo>
                              <a:pt x="1313207" y="-51883"/>
                              <a:pt x="1378631" y="41452"/>
                              <a:pt x="1511232" y="0"/>
                            </a:cubicBezTo>
                            <a:cubicBezTo>
                              <a:pt x="1643833" y="-41452"/>
                              <a:pt x="1945878" y="63544"/>
                              <a:pt x="2144617" y="0"/>
                            </a:cubicBezTo>
                            <a:cubicBezTo>
                              <a:pt x="2343356" y="-63544"/>
                              <a:pt x="2541802" y="50931"/>
                              <a:pt x="2661325" y="0"/>
                            </a:cubicBezTo>
                            <a:cubicBezTo>
                              <a:pt x="2780848" y="-50931"/>
                              <a:pt x="2958964" y="11312"/>
                              <a:pt x="3255817" y="0"/>
                            </a:cubicBezTo>
                            <a:cubicBezTo>
                              <a:pt x="3552670" y="-11312"/>
                              <a:pt x="3702864" y="4627"/>
                              <a:pt x="3889201" y="0"/>
                            </a:cubicBezTo>
                            <a:cubicBezTo>
                              <a:pt x="3940652" y="163475"/>
                              <a:pt x="3882071" y="336114"/>
                              <a:pt x="3889201" y="531941"/>
                            </a:cubicBezTo>
                            <a:cubicBezTo>
                              <a:pt x="3896331" y="727768"/>
                              <a:pt x="3885218" y="966239"/>
                              <a:pt x="3889201" y="1151564"/>
                            </a:cubicBezTo>
                            <a:cubicBezTo>
                              <a:pt x="3893184" y="1336889"/>
                              <a:pt x="3840737" y="1455251"/>
                              <a:pt x="3889201" y="1753651"/>
                            </a:cubicBezTo>
                            <a:cubicBezTo>
                              <a:pt x="3735317" y="1767587"/>
                              <a:pt x="3572376" y="1741131"/>
                              <a:pt x="3372493" y="1753651"/>
                            </a:cubicBezTo>
                            <a:cubicBezTo>
                              <a:pt x="3172610" y="1766171"/>
                              <a:pt x="2959046" y="1696524"/>
                              <a:pt x="2739109" y="1753651"/>
                            </a:cubicBezTo>
                            <a:cubicBezTo>
                              <a:pt x="2519172" y="1810778"/>
                              <a:pt x="2254888" y="1715601"/>
                              <a:pt x="2105725" y="1753651"/>
                            </a:cubicBezTo>
                            <a:cubicBezTo>
                              <a:pt x="1956562" y="1791701"/>
                              <a:pt x="1779781" y="1701284"/>
                              <a:pt x="1511232" y="1753651"/>
                            </a:cubicBezTo>
                            <a:cubicBezTo>
                              <a:pt x="1242683" y="1806018"/>
                              <a:pt x="1199861" y="1739131"/>
                              <a:pt x="1033416" y="1753651"/>
                            </a:cubicBezTo>
                            <a:cubicBezTo>
                              <a:pt x="866971" y="1768171"/>
                              <a:pt x="461884" y="1701577"/>
                              <a:pt x="0" y="1753651"/>
                            </a:cubicBezTo>
                            <a:cubicBezTo>
                              <a:pt x="-68612" y="1548901"/>
                              <a:pt x="66076" y="1428935"/>
                              <a:pt x="0" y="1169101"/>
                            </a:cubicBezTo>
                            <a:cubicBezTo>
                              <a:pt x="-66076" y="909267"/>
                              <a:pt x="1906" y="818438"/>
                              <a:pt x="0" y="602087"/>
                            </a:cubicBezTo>
                            <a:cubicBezTo>
                              <a:pt x="-1906" y="385736"/>
                              <a:pt x="18428" y="164244"/>
                              <a:pt x="0" y="0"/>
                            </a:cubicBezTo>
                            <a:close/>
                          </a:path>
                          <a:path w="3889201" h="1753651" stroke="0" extrusionOk="0">
                            <a:moveTo>
                              <a:pt x="0" y="0"/>
                            </a:moveTo>
                            <a:cubicBezTo>
                              <a:pt x="206521" y="-57705"/>
                              <a:pt x="438357" y="39978"/>
                              <a:pt x="633384" y="0"/>
                            </a:cubicBezTo>
                            <a:cubicBezTo>
                              <a:pt x="828411" y="-39978"/>
                              <a:pt x="939032" y="31756"/>
                              <a:pt x="1188984" y="0"/>
                            </a:cubicBezTo>
                            <a:cubicBezTo>
                              <a:pt x="1438936" y="-31756"/>
                              <a:pt x="1529648" y="20187"/>
                              <a:pt x="1822368" y="0"/>
                            </a:cubicBezTo>
                            <a:cubicBezTo>
                              <a:pt x="2115088" y="-20187"/>
                              <a:pt x="2233049" y="32992"/>
                              <a:pt x="2416861" y="0"/>
                            </a:cubicBezTo>
                            <a:cubicBezTo>
                              <a:pt x="2600673" y="-32992"/>
                              <a:pt x="2789543" y="2981"/>
                              <a:pt x="3011353" y="0"/>
                            </a:cubicBezTo>
                            <a:cubicBezTo>
                              <a:pt x="3233163" y="-2981"/>
                              <a:pt x="3481003" y="42874"/>
                              <a:pt x="3889201" y="0"/>
                            </a:cubicBezTo>
                            <a:cubicBezTo>
                              <a:pt x="3918624" y="159013"/>
                              <a:pt x="3829184" y="325184"/>
                              <a:pt x="3889201" y="531941"/>
                            </a:cubicBezTo>
                            <a:cubicBezTo>
                              <a:pt x="3949218" y="738698"/>
                              <a:pt x="3823468" y="981623"/>
                              <a:pt x="3889201" y="1134028"/>
                            </a:cubicBezTo>
                            <a:cubicBezTo>
                              <a:pt x="3954934" y="1286433"/>
                              <a:pt x="3831229" y="1542650"/>
                              <a:pt x="3889201" y="1753651"/>
                            </a:cubicBezTo>
                            <a:cubicBezTo>
                              <a:pt x="3673714" y="1793057"/>
                              <a:pt x="3541041" y="1751553"/>
                              <a:pt x="3333601" y="1753651"/>
                            </a:cubicBezTo>
                            <a:cubicBezTo>
                              <a:pt x="3126161" y="1755749"/>
                              <a:pt x="3078758" y="1732768"/>
                              <a:pt x="2894677" y="1753651"/>
                            </a:cubicBezTo>
                            <a:cubicBezTo>
                              <a:pt x="2710596" y="1774534"/>
                              <a:pt x="2490465" y="1704363"/>
                              <a:pt x="2339077" y="1753651"/>
                            </a:cubicBezTo>
                            <a:cubicBezTo>
                              <a:pt x="2187689" y="1802939"/>
                              <a:pt x="2102191" y="1718586"/>
                              <a:pt x="1900152" y="1753651"/>
                            </a:cubicBezTo>
                            <a:cubicBezTo>
                              <a:pt x="1698113" y="1788716"/>
                              <a:pt x="1552458" y="1730946"/>
                              <a:pt x="1422336" y="1753651"/>
                            </a:cubicBezTo>
                            <a:cubicBezTo>
                              <a:pt x="1292214" y="1776356"/>
                              <a:pt x="947429" y="1696379"/>
                              <a:pt x="788952" y="1753651"/>
                            </a:cubicBezTo>
                            <a:cubicBezTo>
                              <a:pt x="630475" y="1810923"/>
                              <a:pt x="327107" y="1712047"/>
                              <a:pt x="0" y="1753651"/>
                            </a:cubicBezTo>
                            <a:cubicBezTo>
                              <a:pt x="-46751" y="1537956"/>
                              <a:pt x="13727" y="1478219"/>
                              <a:pt x="0" y="1204174"/>
                            </a:cubicBezTo>
                            <a:cubicBezTo>
                              <a:pt x="-13727" y="930129"/>
                              <a:pt x="24864" y="909928"/>
                              <a:pt x="0" y="672233"/>
                            </a:cubicBezTo>
                            <a:cubicBezTo>
                              <a:pt x="-24864" y="434538"/>
                              <a:pt x="19595" y="15230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kern="1200" smtClean="0">
                            <a:solidFill>
                              <a:srgbClr val="182240"/>
                            </a:solidFill>
                            <a:latin typeface="Cambria Math" panose="02040503050406030204" pitchFamily="18" charset="0"/>
                            <a:ea typeface="경기천년제목OTF Light" panose="02020403020101020101" pitchFamily="18" charset="-127"/>
                          </a:rPr>
                        </m:ctrlPr>
                      </m:sSubPr>
                      <m:e>
                        <m:r>
                          <a:rPr lang="ko-KR" altLang="en-US" sz="1200" i="1" kern="1200" smtClean="0">
                            <a:solidFill>
                              <a:srgbClr val="182240"/>
                            </a:solidFill>
                            <a:latin typeface="Cambria Math" panose="02040503050406030204" pitchFamily="18" charset="0"/>
                            <a:ea typeface="경기천년제목OTF Light" panose="02020403020101020101" pitchFamily="18" charset="-127"/>
                          </a:rPr>
                          <m:t>𝜏</m:t>
                        </m:r>
                      </m:e>
                      <m:sub>
                        <m:r>
                          <a:rPr lang="en-US" altLang="ko-KR" sz="1200" b="0" i="1" kern="1200" smtClean="0">
                            <a:solidFill>
                              <a:srgbClr val="182240"/>
                            </a:solidFill>
                            <a:latin typeface="Cambria Math" panose="02040503050406030204" pitchFamily="18" charset="0"/>
                            <a:ea typeface="경기천년제목OTF Light" panose="02020403020101020101" pitchFamily="18" charset="-127"/>
                          </a:rPr>
                          <m:t>𝑚</m:t>
                        </m:r>
                      </m:sub>
                    </m:sSub>
                    <m:r>
                      <a:rPr lang="en-US" altLang="ko-KR" sz="1200" b="0" i="1" kern="1200" smtClean="0">
                        <a:solidFill>
                          <a:srgbClr val="182240"/>
                        </a:solidFill>
                        <a:latin typeface="Cambria Math" panose="02040503050406030204" pitchFamily="18" charset="0"/>
                        <a:ea typeface="경기천년제목OTF Light" panose="02020403020101020101" pitchFamily="18" charset="-127"/>
                      </a:rPr>
                      <m:t> : </m:t>
                    </m:r>
                  </m:oMath>
                </a14:m>
                <a:r>
                  <a:rPr lang="ko-KR" altLang="en-US" sz="1000" kern="1200" dirty="0">
                    <a:solidFill>
                      <a:srgbClr val="182240"/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뉴런의 </a:t>
                </a:r>
                <a:r>
                  <a:rPr lang="ko-KR" altLang="en-US" sz="1000" kern="1200" dirty="0" err="1">
                    <a:solidFill>
                      <a:srgbClr val="182240"/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시정수</a:t>
                </a:r>
                <a:r>
                  <a:rPr lang="en-US" altLang="ko-KR" sz="10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(Time constant)</a:t>
                </a:r>
                <a:r>
                  <a:rPr lang="ko-KR" altLang="en-US" sz="10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를 나타냄</a:t>
                </a:r>
                <a:r>
                  <a:rPr lang="en-US" altLang="ko-KR" sz="10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.</a:t>
                </a:r>
                <a:br>
                  <a:rPr lang="en-US" altLang="ko-KR" sz="10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</a:br>
                <a:endParaRPr lang="en-US" altLang="ko-KR" sz="500" kern="12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kern="1200" smtClean="0">
                            <a:solidFill>
                              <a:srgbClr val="182240"/>
                            </a:solidFill>
                            <a:latin typeface="Cambria Math" panose="02040503050406030204" pitchFamily="18" charset="0"/>
                            <a:ea typeface="경기천년제목OTF Light" panose="02020403020101020101" pitchFamily="18" charset="-127"/>
                          </a:rPr>
                        </m:ctrlPr>
                      </m:fPr>
                      <m:num>
                        <m:r>
                          <a:rPr lang="en-US" altLang="ko-KR" sz="1200" b="0" i="1" kern="1200" smtClean="0">
                            <a:solidFill>
                              <a:srgbClr val="182240"/>
                            </a:solidFill>
                            <a:latin typeface="Cambria Math" panose="02040503050406030204" pitchFamily="18" charset="0"/>
                            <a:ea typeface="경기천년제목OTF Light" panose="02020403020101020101" pitchFamily="18" charset="-127"/>
                          </a:rPr>
                          <m:t>𝑑𝑢</m:t>
                        </m:r>
                      </m:num>
                      <m:den>
                        <m:r>
                          <a:rPr lang="en-US" altLang="ko-KR" sz="1200" b="0" i="1" kern="1200" smtClean="0">
                            <a:solidFill>
                              <a:srgbClr val="182240"/>
                            </a:solidFill>
                            <a:latin typeface="Cambria Math" panose="02040503050406030204" pitchFamily="18" charset="0"/>
                            <a:ea typeface="경기천년제목OTF Light" panose="02020403020101020101" pitchFamily="18" charset="-127"/>
                          </a:rPr>
                          <m:t>𝑑𝑡</m:t>
                        </m:r>
                      </m:den>
                    </m:f>
                    <m:r>
                      <a:rPr lang="en-US" altLang="ko-KR" sz="1200" b="0" i="1" kern="1200" smtClean="0">
                        <a:solidFill>
                          <a:srgbClr val="182240"/>
                        </a:solidFill>
                        <a:latin typeface="Cambria Math" panose="02040503050406030204" pitchFamily="18" charset="0"/>
                        <a:ea typeface="경기천년제목OTF Light" panose="02020403020101020101" pitchFamily="18" charset="-127"/>
                      </a:rPr>
                      <m:t> </m:t>
                    </m:r>
                    <m:r>
                      <a:rPr lang="en-US" altLang="ko-KR" sz="1200" i="1" kern="1200">
                        <a:solidFill>
                          <a:srgbClr val="182240"/>
                        </a:solidFill>
                        <a:latin typeface="Cambria Math" panose="02040503050406030204" pitchFamily="18" charset="0"/>
                        <a:ea typeface="경기천년제목OTF Light" panose="02020403020101020101" pitchFamily="18" charset="-127"/>
                      </a:rPr>
                      <m:t>: </m:t>
                    </m:r>
                  </m:oMath>
                </a14:m>
                <a:r>
                  <a:rPr lang="ko-KR" altLang="en-US" sz="1000" kern="1200" dirty="0">
                    <a:solidFill>
                      <a:srgbClr val="182240"/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막전위의 순간 변화량</a:t>
                </a:r>
                <a:r>
                  <a:rPr lang="ko-KR" altLang="en-US" sz="10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을 나타냄</a:t>
                </a:r>
                <a:r>
                  <a:rPr lang="en-US" altLang="ko-KR" sz="10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500" kern="12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200" b="0" i="1" kern="1200" smtClean="0">
                        <a:solidFill>
                          <a:srgbClr val="182240"/>
                        </a:solidFill>
                        <a:latin typeface="Cambria Math" panose="02040503050406030204" pitchFamily="18" charset="0"/>
                        <a:ea typeface="경기천년제목OTF Light" panose="02020403020101020101" pitchFamily="18" charset="-127"/>
                      </a:rPr>
                      <m:t>𝑢</m:t>
                    </m:r>
                    <m:d>
                      <m:dPr>
                        <m:ctrlPr>
                          <a:rPr lang="en-US" altLang="ko-KR" sz="1200" b="0" i="1" kern="1200" smtClean="0">
                            <a:solidFill>
                              <a:srgbClr val="182240"/>
                            </a:solidFill>
                            <a:latin typeface="Cambria Math" panose="02040503050406030204" pitchFamily="18" charset="0"/>
                            <a:ea typeface="경기천년제목OTF Light" panose="02020403020101020101" pitchFamily="18" charset="-127"/>
                          </a:rPr>
                        </m:ctrlPr>
                      </m:dPr>
                      <m:e>
                        <m:r>
                          <a:rPr lang="en-US" altLang="ko-KR" sz="1200" b="0" i="1" kern="1200" smtClean="0">
                            <a:solidFill>
                              <a:srgbClr val="182240"/>
                            </a:solidFill>
                            <a:latin typeface="Cambria Math" panose="02040503050406030204" pitchFamily="18" charset="0"/>
                            <a:ea typeface="경기천년제목OTF Light" panose="02020403020101020101" pitchFamily="18" charset="-127"/>
                          </a:rPr>
                          <m:t>𝑡</m:t>
                        </m:r>
                      </m:e>
                    </m:d>
                    <m:r>
                      <a:rPr lang="en-US" altLang="ko-KR" sz="1200" b="0" i="1" kern="1200" smtClean="0">
                        <a:solidFill>
                          <a:srgbClr val="182240"/>
                        </a:solidFill>
                        <a:latin typeface="Cambria Math" panose="02040503050406030204" pitchFamily="18" charset="0"/>
                        <a:ea typeface="경기천년제목OTF Light" panose="02020403020101020101" pitchFamily="18" charset="-127"/>
                      </a:rPr>
                      <m:t> </m:t>
                    </m:r>
                    <m:r>
                      <a:rPr lang="en-US" altLang="ko-KR" sz="1200" i="1" kern="1200">
                        <a:solidFill>
                          <a:srgbClr val="182240"/>
                        </a:solidFill>
                        <a:latin typeface="Cambria Math" panose="02040503050406030204" pitchFamily="18" charset="0"/>
                        <a:ea typeface="경기천년제목OTF Light" panose="02020403020101020101" pitchFamily="18" charset="-127"/>
                      </a:rPr>
                      <m:t>: </m:t>
                    </m:r>
                  </m:oMath>
                </a14:m>
                <a:r>
                  <a:rPr lang="ko-KR" altLang="en-US" sz="1000" kern="1200" dirty="0">
                    <a:solidFill>
                      <a:srgbClr val="182240"/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시간 </a:t>
                </a:r>
                <a:r>
                  <a:rPr lang="en-US" altLang="ko-KR" sz="1000" kern="1200" dirty="0">
                    <a:solidFill>
                      <a:srgbClr val="182240"/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t</a:t>
                </a:r>
                <a:r>
                  <a:rPr lang="ko-KR" altLang="en-US" sz="1000" kern="1200" dirty="0">
                    <a:solidFill>
                      <a:srgbClr val="182240"/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에서의 막전위</a:t>
                </a:r>
                <a:r>
                  <a:rPr lang="ko-KR" altLang="en-US" sz="10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를 나타냄</a:t>
                </a:r>
                <a:r>
                  <a:rPr lang="en-US" altLang="ko-KR" sz="10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. </a:t>
                </a:r>
                <a:endParaRPr lang="en-US" altLang="ko-KR" sz="500" kern="12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kern="1200" smtClean="0">
                            <a:solidFill>
                              <a:srgbClr val="182240"/>
                            </a:solidFill>
                            <a:latin typeface="Cambria Math" panose="02040503050406030204" pitchFamily="18" charset="0"/>
                            <a:ea typeface="경기천년제목OTF Light" panose="02020403020101020101" pitchFamily="18" charset="-127"/>
                          </a:rPr>
                        </m:ctrlPr>
                      </m:sSubPr>
                      <m:e>
                        <m:r>
                          <a:rPr lang="en-US" altLang="ko-KR" sz="1200" b="0" i="1" kern="1200" smtClean="0">
                            <a:solidFill>
                              <a:srgbClr val="182240"/>
                            </a:solidFill>
                            <a:latin typeface="Cambria Math" panose="02040503050406030204" pitchFamily="18" charset="0"/>
                            <a:ea typeface="경기천년제목OTF Light" panose="02020403020101020101" pitchFamily="18" charset="-127"/>
                          </a:rPr>
                          <m:t>𝑢</m:t>
                        </m:r>
                      </m:e>
                      <m:sub>
                        <m:r>
                          <a:rPr lang="en-US" altLang="ko-KR" sz="1200" b="0" i="1" kern="1200" smtClean="0">
                            <a:solidFill>
                              <a:srgbClr val="182240"/>
                            </a:solidFill>
                            <a:latin typeface="Cambria Math" panose="02040503050406030204" pitchFamily="18" charset="0"/>
                            <a:ea typeface="경기천년제목OTF Light" panose="02020403020101020101" pitchFamily="18" charset="-127"/>
                          </a:rPr>
                          <m:t>𝑟𝑒𝑠𝑡</m:t>
                        </m:r>
                      </m:sub>
                    </m:sSub>
                    <m:r>
                      <a:rPr lang="en-US" altLang="ko-KR" sz="1200" b="0" i="1" kern="1200" smtClean="0">
                        <a:solidFill>
                          <a:srgbClr val="182240"/>
                        </a:solidFill>
                        <a:latin typeface="Cambria Math" panose="02040503050406030204" pitchFamily="18" charset="0"/>
                        <a:ea typeface="경기천년제목OTF Light" panose="02020403020101020101" pitchFamily="18" charset="-127"/>
                      </a:rPr>
                      <m:t> </m:t>
                    </m:r>
                    <m:r>
                      <a:rPr lang="en-US" altLang="ko-KR" sz="1200" i="1" kern="1200">
                        <a:solidFill>
                          <a:srgbClr val="182240"/>
                        </a:solidFill>
                        <a:latin typeface="Cambria Math" panose="02040503050406030204" pitchFamily="18" charset="0"/>
                        <a:ea typeface="경기천년제목OTF Light" panose="02020403020101020101" pitchFamily="18" charset="-127"/>
                      </a:rPr>
                      <m:t>: </m:t>
                    </m:r>
                  </m:oMath>
                </a14:m>
                <a:r>
                  <a:rPr lang="ko-KR" altLang="en-US" sz="1000" kern="1200" dirty="0">
                    <a:solidFill>
                      <a:srgbClr val="182240"/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세포체의 </a:t>
                </a:r>
                <a:r>
                  <a:rPr lang="en-US" altLang="ko-KR" sz="1000" kern="1200" dirty="0">
                    <a:solidFill>
                      <a:srgbClr val="182240"/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resting voltage</a:t>
                </a:r>
                <a:r>
                  <a:rPr lang="ko-KR" altLang="en-US" sz="10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를 나타냄</a:t>
                </a:r>
                <a:r>
                  <a:rPr lang="en-US" altLang="ko-KR" sz="10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.</a:t>
                </a:r>
                <a:r>
                  <a:rPr lang="en-US" altLang="ko-KR" sz="8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 </a:t>
                </a:r>
                <a:endParaRPr lang="en-US" altLang="ko-KR" sz="500" kern="12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200" b="0" i="1" kern="1200" smtClean="0">
                        <a:solidFill>
                          <a:srgbClr val="182240"/>
                        </a:solidFill>
                        <a:latin typeface="Cambria Math" panose="02040503050406030204" pitchFamily="18" charset="0"/>
                        <a:ea typeface="경기천년제목OTF Light" panose="02020403020101020101" pitchFamily="18" charset="-127"/>
                      </a:rPr>
                      <m:t>𝑅</m:t>
                    </m:r>
                    <m:r>
                      <a:rPr lang="en-US" altLang="ko-KR" sz="1200" b="0" i="1" kern="1200" smtClean="0">
                        <a:solidFill>
                          <a:srgbClr val="182240"/>
                        </a:solidFill>
                        <a:latin typeface="Cambria Math" panose="02040503050406030204" pitchFamily="18" charset="0"/>
                        <a:ea typeface="경기천년제목OTF Light" panose="02020403020101020101" pitchFamily="18" charset="-127"/>
                      </a:rPr>
                      <m:t> : </m:t>
                    </m:r>
                  </m:oMath>
                </a14:m>
                <a:r>
                  <a:rPr lang="ko-KR" altLang="en-US" sz="1000" kern="1200" dirty="0">
                    <a:solidFill>
                      <a:srgbClr val="182240"/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세포체의 저항</a:t>
                </a:r>
                <a:r>
                  <a:rPr lang="ko-KR" altLang="en-US" sz="10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을 나타냄</a:t>
                </a:r>
                <a:r>
                  <a:rPr lang="en-US" altLang="ko-KR" sz="10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.</a:t>
                </a:r>
                <a:r>
                  <a:rPr lang="en-US" altLang="ko-KR" sz="8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 </a:t>
                </a:r>
                <a:endParaRPr lang="en-US" altLang="ko-KR" sz="500" kern="12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200" b="0" i="1" kern="1200" smtClean="0">
                        <a:solidFill>
                          <a:srgbClr val="182240"/>
                        </a:solidFill>
                        <a:latin typeface="Cambria Math" panose="02040503050406030204" pitchFamily="18" charset="0"/>
                        <a:ea typeface="경기천년제목OTF Light" panose="02020403020101020101" pitchFamily="18" charset="-127"/>
                      </a:rPr>
                      <m:t>𝐼</m:t>
                    </m:r>
                    <m:d>
                      <m:dPr>
                        <m:ctrlPr>
                          <a:rPr lang="en-US" altLang="ko-KR" sz="1200" b="0" i="1" kern="1200" smtClean="0">
                            <a:solidFill>
                              <a:srgbClr val="182240"/>
                            </a:solidFill>
                            <a:latin typeface="Cambria Math" panose="02040503050406030204" pitchFamily="18" charset="0"/>
                            <a:ea typeface="경기천년제목OTF Light" panose="02020403020101020101" pitchFamily="18" charset="-127"/>
                          </a:rPr>
                        </m:ctrlPr>
                      </m:dPr>
                      <m:e>
                        <m:r>
                          <a:rPr lang="en-US" altLang="ko-KR" sz="1200" b="0" i="1" kern="1200" smtClean="0">
                            <a:solidFill>
                              <a:srgbClr val="182240"/>
                            </a:solidFill>
                            <a:latin typeface="Cambria Math" panose="02040503050406030204" pitchFamily="18" charset="0"/>
                            <a:ea typeface="경기천년제목OTF Light" panose="02020403020101020101" pitchFamily="18" charset="-127"/>
                          </a:rPr>
                          <m:t>𝑡</m:t>
                        </m:r>
                      </m:e>
                    </m:d>
                    <m:r>
                      <a:rPr lang="en-US" altLang="ko-KR" sz="1200" b="0" i="1" kern="1200" smtClean="0">
                        <a:solidFill>
                          <a:srgbClr val="182240"/>
                        </a:solidFill>
                        <a:latin typeface="Cambria Math" panose="02040503050406030204" pitchFamily="18" charset="0"/>
                        <a:ea typeface="경기천년제목OTF Light" panose="02020403020101020101" pitchFamily="18" charset="-127"/>
                      </a:rPr>
                      <m:t> </m:t>
                    </m:r>
                    <m:r>
                      <a:rPr lang="en-US" altLang="ko-KR" sz="1200" i="1" kern="1200">
                        <a:solidFill>
                          <a:srgbClr val="182240"/>
                        </a:solidFill>
                        <a:latin typeface="Cambria Math" panose="02040503050406030204" pitchFamily="18" charset="0"/>
                        <a:ea typeface="경기천년제목OTF Light" panose="02020403020101020101" pitchFamily="18" charset="-127"/>
                      </a:rPr>
                      <m:t>: </m:t>
                    </m:r>
                  </m:oMath>
                </a14:m>
                <a:r>
                  <a:rPr lang="ko-KR" altLang="en-US" sz="1000" kern="1200" dirty="0">
                    <a:solidFill>
                      <a:srgbClr val="182240"/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시간 </a:t>
                </a:r>
                <a:r>
                  <a:rPr lang="en-US" altLang="ko-KR" sz="1000" kern="1200" dirty="0">
                    <a:solidFill>
                      <a:srgbClr val="182240"/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t</a:t>
                </a:r>
                <a:r>
                  <a:rPr lang="ko-KR" altLang="en-US" sz="1000" kern="1200" dirty="0">
                    <a:solidFill>
                      <a:srgbClr val="182240"/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에서의 입력 전류</a:t>
                </a:r>
                <a:r>
                  <a:rPr lang="ko-KR" altLang="en-US" sz="10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를 나타냄</a:t>
                </a:r>
                <a:r>
                  <a:rPr lang="en-US" altLang="ko-KR" sz="10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. </a:t>
                </a:r>
                <a:endParaRPr lang="en-US" altLang="ko-KR" sz="800" kern="12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03B4914-F7F5-30B2-E570-4F5B3D9CCD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16" y="3101148"/>
                <a:ext cx="2926324" cy="1753651"/>
              </a:xfrm>
              <a:prstGeom prst="rect">
                <a:avLst/>
              </a:prstGeom>
              <a:blipFill>
                <a:blip r:embed="rId4"/>
                <a:stretch>
                  <a:fillRect r="-207"/>
                </a:stretch>
              </a:blipFill>
              <a:ln>
                <a:solidFill>
                  <a:srgbClr val="FF0000"/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5978394">
                      <a:custGeom>
                        <a:avLst/>
                        <a:gdLst>
                          <a:gd name="connsiteX0" fmla="*/ 0 w 3889201"/>
                          <a:gd name="connsiteY0" fmla="*/ 0 h 1753651"/>
                          <a:gd name="connsiteX1" fmla="*/ 477816 w 3889201"/>
                          <a:gd name="connsiteY1" fmla="*/ 0 h 1753651"/>
                          <a:gd name="connsiteX2" fmla="*/ 1072308 w 3889201"/>
                          <a:gd name="connsiteY2" fmla="*/ 0 h 1753651"/>
                          <a:gd name="connsiteX3" fmla="*/ 1511232 w 3889201"/>
                          <a:gd name="connsiteY3" fmla="*/ 0 h 1753651"/>
                          <a:gd name="connsiteX4" fmla="*/ 2144617 w 3889201"/>
                          <a:gd name="connsiteY4" fmla="*/ 0 h 1753651"/>
                          <a:gd name="connsiteX5" fmla="*/ 2661325 w 3889201"/>
                          <a:gd name="connsiteY5" fmla="*/ 0 h 1753651"/>
                          <a:gd name="connsiteX6" fmla="*/ 3255817 w 3889201"/>
                          <a:gd name="connsiteY6" fmla="*/ 0 h 1753651"/>
                          <a:gd name="connsiteX7" fmla="*/ 3889201 w 3889201"/>
                          <a:gd name="connsiteY7" fmla="*/ 0 h 1753651"/>
                          <a:gd name="connsiteX8" fmla="*/ 3889201 w 3889201"/>
                          <a:gd name="connsiteY8" fmla="*/ 531941 h 1753651"/>
                          <a:gd name="connsiteX9" fmla="*/ 3889201 w 3889201"/>
                          <a:gd name="connsiteY9" fmla="*/ 1151564 h 1753651"/>
                          <a:gd name="connsiteX10" fmla="*/ 3889201 w 3889201"/>
                          <a:gd name="connsiteY10" fmla="*/ 1753651 h 1753651"/>
                          <a:gd name="connsiteX11" fmla="*/ 3372493 w 3889201"/>
                          <a:gd name="connsiteY11" fmla="*/ 1753651 h 1753651"/>
                          <a:gd name="connsiteX12" fmla="*/ 2739109 w 3889201"/>
                          <a:gd name="connsiteY12" fmla="*/ 1753651 h 1753651"/>
                          <a:gd name="connsiteX13" fmla="*/ 2105725 w 3889201"/>
                          <a:gd name="connsiteY13" fmla="*/ 1753651 h 1753651"/>
                          <a:gd name="connsiteX14" fmla="*/ 1511232 w 3889201"/>
                          <a:gd name="connsiteY14" fmla="*/ 1753651 h 1753651"/>
                          <a:gd name="connsiteX15" fmla="*/ 1033416 w 3889201"/>
                          <a:gd name="connsiteY15" fmla="*/ 1753651 h 1753651"/>
                          <a:gd name="connsiteX16" fmla="*/ 0 w 3889201"/>
                          <a:gd name="connsiteY16" fmla="*/ 1753651 h 1753651"/>
                          <a:gd name="connsiteX17" fmla="*/ 0 w 3889201"/>
                          <a:gd name="connsiteY17" fmla="*/ 1169101 h 1753651"/>
                          <a:gd name="connsiteX18" fmla="*/ 0 w 3889201"/>
                          <a:gd name="connsiteY18" fmla="*/ 602087 h 1753651"/>
                          <a:gd name="connsiteX19" fmla="*/ 0 w 3889201"/>
                          <a:gd name="connsiteY19" fmla="*/ 0 h 17536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3889201" h="1753651" fill="none" extrusionOk="0">
                            <a:moveTo>
                              <a:pt x="0" y="0"/>
                            </a:moveTo>
                            <a:cubicBezTo>
                              <a:pt x="171988" y="-10063"/>
                              <a:pt x="329608" y="10375"/>
                              <a:pt x="477816" y="0"/>
                            </a:cubicBezTo>
                            <a:cubicBezTo>
                              <a:pt x="626024" y="-10375"/>
                              <a:pt x="831409" y="51883"/>
                              <a:pt x="1072308" y="0"/>
                            </a:cubicBezTo>
                            <a:cubicBezTo>
                              <a:pt x="1313207" y="-51883"/>
                              <a:pt x="1378631" y="41452"/>
                              <a:pt x="1511232" y="0"/>
                            </a:cubicBezTo>
                            <a:cubicBezTo>
                              <a:pt x="1643833" y="-41452"/>
                              <a:pt x="1945878" y="63544"/>
                              <a:pt x="2144617" y="0"/>
                            </a:cubicBezTo>
                            <a:cubicBezTo>
                              <a:pt x="2343356" y="-63544"/>
                              <a:pt x="2541802" y="50931"/>
                              <a:pt x="2661325" y="0"/>
                            </a:cubicBezTo>
                            <a:cubicBezTo>
                              <a:pt x="2780848" y="-50931"/>
                              <a:pt x="2958964" y="11312"/>
                              <a:pt x="3255817" y="0"/>
                            </a:cubicBezTo>
                            <a:cubicBezTo>
                              <a:pt x="3552670" y="-11312"/>
                              <a:pt x="3702864" y="4627"/>
                              <a:pt x="3889201" y="0"/>
                            </a:cubicBezTo>
                            <a:cubicBezTo>
                              <a:pt x="3940652" y="163475"/>
                              <a:pt x="3882071" y="336114"/>
                              <a:pt x="3889201" y="531941"/>
                            </a:cubicBezTo>
                            <a:cubicBezTo>
                              <a:pt x="3896331" y="727768"/>
                              <a:pt x="3885218" y="966239"/>
                              <a:pt x="3889201" y="1151564"/>
                            </a:cubicBezTo>
                            <a:cubicBezTo>
                              <a:pt x="3893184" y="1336889"/>
                              <a:pt x="3840737" y="1455251"/>
                              <a:pt x="3889201" y="1753651"/>
                            </a:cubicBezTo>
                            <a:cubicBezTo>
                              <a:pt x="3735317" y="1767587"/>
                              <a:pt x="3572376" y="1741131"/>
                              <a:pt x="3372493" y="1753651"/>
                            </a:cubicBezTo>
                            <a:cubicBezTo>
                              <a:pt x="3172610" y="1766171"/>
                              <a:pt x="2959046" y="1696524"/>
                              <a:pt x="2739109" y="1753651"/>
                            </a:cubicBezTo>
                            <a:cubicBezTo>
                              <a:pt x="2519172" y="1810778"/>
                              <a:pt x="2254888" y="1715601"/>
                              <a:pt x="2105725" y="1753651"/>
                            </a:cubicBezTo>
                            <a:cubicBezTo>
                              <a:pt x="1956562" y="1791701"/>
                              <a:pt x="1779781" y="1701284"/>
                              <a:pt x="1511232" y="1753651"/>
                            </a:cubicBezTo>
                            <a:cubicBezTo>
                              <a:pt x="1242683" y="1806018"/>
                              <a:pt x="1199861" y="1739131"/>
                              <a:pt x="1033416" y="1753651"/>
                            </a:cubicBezTo>
                            <a:cubicBezTo>
                              <a:pt x="866971" y="1768171"/>
                              <a:pt x="461884" y="1701577"/>
                              <a:pt x="0" y="1753651"/>
                            </a:cubicBezTo>
                            <a:cubicBezTo>
                              <a:pt x="-68612" y="1548901"/>
                              <a:pt x="66076" y="1428935"/>
                              <a:pt x="0" y="1169101"/>
                            </a:cubicBezTo>
                            <a:cubicBezTo>
                              <a:pt x="-66076" y="909267"/>
                              <a:pt x="1906" y="818438"/>
                              <a:pt x="0" y="602087"/>
                            </a:cubicBezTo>
                            <a:cubicBezTo>
                              <a:pt x="-1906" y="385736"/>
                              <a:pt x="18428" y="164244"/>
                              <a:pt x="0" y="0"/>
                            </a:cubicBezTo>
                            <a:close/>
                          </a:path>
                          <a:path w="3889201" h="1753651" stroke="0" extrusionOk="0">
                            <a:moveTo>
                              <a:pt x="0" y="0"/>
                            </a:moveTo>
                            <a:cubicBezTo>
                              <a:pt x="206521" y="-57705"/>
                              <a:pt x="438357" y="39978"/>
                              <a:pt x="633384" y="0"/>
                            </a:cubicBezTo>
                            <a:cubicBezTo>
                              <a:pt x="828411" y="-39978"/>
                              <a:pt x="939032" y="31756"/>
                              <a:pt x="1188984" y="0"/>
                            </a:cubicBezTo>
                            <a:cubicBezTo>
                              <a:pt x="1438936" y="-31756"/>
                              <a:pt x="1529648" y="20187"/>
                              <a:pt x="1822368" y="0"/>
                            </a:cubicBezTo>
                            <a:cubicBezTo>
                              <a:pt x="2115088" y="-20187"/>
                              <a:pt x="2233049" y="32992"/>
                              <a:pt x="2416861" y="0"/>
                            </a:cubicBezTo>
                            <a:cubicBezTo>
                              <a:pt x="2600673" y="-32992"/>
                              <a:pt x="2789543" y="2981"/>
                              <a:pt x="3011353" y="0"/>
                            </a:cubicBezTo>
                            <a:cubicBezTo>
                              <a:pt x="3233163" y="-2981"/>
                              <a:pt x="3481003" y="42874"/>
                              <a:pt x="3889201" y="0"/>
                            </a:cubicBezTo>
                            <a:cubicBezTo>
                              <a:pt x="3918624" y="159013"/>
                              <a:pt x="3829184" y="325184"/>
                              <a:pt x="3889201" y="531941"/>
                            </a:cubicBezTo>
                            <a:cubicBezTo>
                              <a:pt x="3949218" y="738698"/>
                              <a:pt x="3823468" y="981623"/>
                              <a:pt x="3889201" y="1134028"/>
                            </a:cubicBezTo>
                            <a:cubicBezTo>
                              <a:pt x="3954934" y="1286433"/>
                              <a:pt x="3831229" y="1542650"/>
                              <a:pt x="3889201" y="1753651"/>
                            </a:cubicBezTo>
                            <a:cubicBezTo>
                              <a:pt x="3673714" y="1793057"/>
                              <a:pt x="3541041" y="1751553"/>
                              <a:pt x="3333601" y="1753651"/>
                            </a:cubicBezTo>
                            <a:cubicBezTo>
                              <a:pt x="3126161" y="1755749"/>
                              <a:pt x="3078758" y="1732768"/>
                              <a:pt x="2894677" y="1753651"/>
                            </a:cubicBezTo>
                            <a:cubicBezTo>
                              <a:pt x="2710596" y="1774534"/>
                              <a:pt x="2490465" y="1704363"/>
                              <a:pt x="2339077" y="1753651"/>
                            </a:cubicBezTo>
                            <a:cubicBezTo>
                              <a:pt x="2187689" y="1802939"/>
                              <a:pt x="2102191" y="1718586"/>
                              <a:pt x="1900152" y="1753651"/>
                            </a:cubicBezTo>
                            <a:cubicBezTo>
                              <a:pt x="1698113" y="1788716"/>
                              <a:pt x="1552458" y="1730946"/>
                              <a:pt x="1422336" y="1753651"/>
                            </a:cubicBezTo>
                            <a:cubicBezTo>
                              <a:pt x="1292214" y="1776356"/>
                              <a:pt x="947429" y="1696379"/>
                              <a:pt x="788952" y="1753651"/>
                            </a:cubicBezTo>
                            <a:cubicBezTo>
                              <a:pt x="630475" y="1810923"/>
                              <a:pt x="327107" y="1712047"/>
                              <a:pt x="0" y="1753651"/>
                            </a:cubicBezTo>
                            <a:cubicBezTo>
                              <a:pt x="-46751" y="1537956"/>
                              <a:pt x="13727" y="1478219"/>
                              <a:pt x="0" y="1204174"/>
                            </a:cubicBezTo>
                            <a:cubicBezTo>
                              <a:pt x="-13727" y="930129"/>
                              <a:pt x="24864" y="909928"/>
                              <a:pt x="0" y="672233"/>
                            </a:cubicBezTo>
                            <a:cubicBezTo>
                              <a:pt x="-24864" y="434538"/>
                              <a:pt x="19595" y="15230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012B3DA-D9E2-D654-3547-F28C93B9C251}"/>
              </a:ext>
            </a:extLst>
          </p:cNvPr>
          <p:cNvSpPr txBox="1"/>
          <p:nvPr/>
        </p:nvSpPr>
        <p:spPr>
          <a:xfrm>
            <a:off x="6043240" y="2571750"/>
            <a:ext cx="31230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50" b="1" dirty="0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실제 뇌과학에서 사용되는 파라미터 값보다 </a:t>
            </a:r>
            <a:br>
              <a:rPr lang="en-US" altLang="ko-KR" sz="1250" b="1" dirty="0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ko-KR" altLang="en-US" sz="1250" b="1" dirty="0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약간 더 크게 설정해야 한다고 함</a:t>
            </a:r>
            <a:r>
              <a:rPr lang="en-US" altLang="ko-KR" sz="1250" b="1" dirty="0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sz="1250" b="1" dirty="0">
              <a:solidFill>
                <a:srgbClr val="FF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42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558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03. Spiking Neural Network </a:t>
            </a:r>
            <a:r>
              <a:rPr lang="ko-KR" altLang="en-US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구현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5B820C-5B67-6946-E204-AD7C49C99A2E}"/>
              </a:ext>
            </a:extLst>
          </p:cNvPr>
          <p:cNvSpPr txBox="1"/>
          <p:nvPr/>
        </p:nvSpPr>
        <p:spPr>
          <a:xfrm>
            <a:off x="1408974" y="882810"/>
            <a:ext cx="4062186" cy="288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# </a:t>
            </a:r>
            <a:r>
              <a:rPr lang="en-US" altLang="ko-KR" sz="1100" kern="1200" dirty="0">
                <a:solidFill>
                  <a:srgbClr val="F0F1F2">
                    <a:lumMod val="50000"/>
                  </a:srgbClr>
                </a:solidFill>
                <a:highlight>
                  <a:srgbClr val="FFFF00"/>
                </a:highlight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Model Class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highlight>
                <a:srgbClr val="FFFF00"/>
              </a:highlight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0D3F60-9FA0-CD52-216F-9E31449FC563}"/>
              </a:ext>
            </a:extLst>
          </p:cNvPr>
          <p:cNvSpPr txBox="1"/>
          <p:nvPr/>
        </p:nvSpPr>
        <p:spPr>
          <a:xfrm>
            <a:off x="1463039" y="1322622"/>
            <a:ext cx="7431886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800" b="1" dirty="0">
                <a:solidFill>
                  <a:srgbClr val="00B050"/>
                </a:solidFill>
                <a:latin typeface="+mn-lt"/>
              </a:rPr>
              <a:t>class</a:t>
            </a:r>
            <a:r>
              <a:rPr lang="en-US" altLang="ko-KR" sz="800" dirty="0">
                <a:latin typeface="+mn-lt"/>
              </a:rPr>
              <a:t> </a:t>
            </a:r>
            <a:r>
              <a:rPr lang="en-US" altLang="ko-KR" sz="800" dirty="0">
                <a:solidFill>
                  <a:srgbClr val="0070C0"/>
                </a:solidFill>
                <a:latin typeface="+mn-lt"/>
              </a:rPr>
              <a:t>Model</a:t>
            </a:r>
            <a:r>
              <a:rPr lang="en-US" altLang="ko-KR" sz="800" dirty="0">
                <a:latin typeface="+mn-lt"/>
              </a:rPr>
              <a:t>():</a:t>
            </a:r>
          </a:p>
          <a:p>
            <a:r>
              <a:rPr lang="en-US" altLang="ko-KR" sz="800" dirty="0">
                <a:latin typeface="+mn-lt"/>
              </a:rPr>
              <a:t>    </a:t>
            </a:r>
            <a:r>
              <a:rPr lang="en-US" altLang="ko-KR" sz="800" b="1" dirty="0">
                <a:solidFill>
                  <a:srgbClr val="00B050"/>
                </a:solidFill>
                <a:latin typeface="+mn-lt"/>
              </a:rPr>
              <a:t>def</a:t>
            </a:r>
            <a:r>
              <a:rPr lang="en-US" altLang="ko-KR" sz="800" dirty="0">
                <a:latin typeface="+mn-lt"/>
              </a:rPr>
              <a:t> </a:t>
            </a:r>
            <a:r>
              <a:rPr lang="en-US" altLang="ko-KR" sz="800" dirty="0">
                <a:solidFill>
                  <a:srgbClr val="0070C0"/>
                </a:solidFill>
                <a:latin typeface="+mn-lt"/>
              </a:rPr>
              <a:t>__</a:t>
            </a:r>
            <a:r>
              <a:rPr lang="en-US" altLang="ko-KR" sz="800" dirty="0" err="1">
                <a:solidFill>
                  <a:srgbClr val="0070C0"/>
                </a:solidFill>
                <a:latin typeface="+mn-lt"/>
              </a:rPr>
              <a:t>init</a:t>
            </a:r>
            <a:r>
              <a:rPr lang="en-US" altLang="ko-KR" sz="800" dirty="0">
                <a:solidFill>
                  <a:srgbClr val="0070C0"/>
                </a:solidFill>
                <a:latin typeface="+mn-lt"/>
              </a:rPr>
              <a:t>__</a:t>
            </a:r>
            <a:r>
              <a:rPr lang="en-US" altLang="ko-KR" sz="800" dirty="0">
                <a:latin typeface="+mn-lt"/>
              </a:rPr>
              <a:t>(self, debug=False):</a:t>
            </a:r>
          </a:p>
          <a:p>
            <a:r>
              <a:rPr lang="en-US" altLang="ko-KR" sz="800" dirty="0">
                <a:latin typeface="+mn-lt"/>
              </a:rPr>
              <a:t>        app = {}</a:t>
            </a:r>
          </a:p>
          <a:p>
            <a:r>
              <a:rPr lang="en-US" altLang="ko-KR" sz="800" dirty="0">
                <a:latin typeface="+mn-lt"/>
              </a:rPr>
              <a:t>                </a:t>
            </a:r>
          </a:p>
          <a:p>
            <a:r>
              <a:rPr lang="en-US" altLang="ko-KR" sz="800" dirty="0">
                <a:latin typeface="+mn-lt"/>
              </a:rPr>
              <a:t>        # input images as rate encoded Poisson generators</a:t>
            </a:r>
          </a:p>
          <a:p>
            <a:r>
              <a:rPr lang="en-US" altLang="ko-KR" sz="800" dirty="0">
                <a:latin typeface="+mn-lt"/>
              </a:rPr>
              <a:t>        app[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'PG'</a:t>
            </a:r>
            <a:r>
              <a:rPr lang="en-US" altLang="ko-KR" sz="800" dirty="0">
                <a:latin typeface="+mn-lt"/>
              </a:rPr>
              <a:t>] = </a:t>
            </a:r>
            <a:r>
              <a:rPr lang="en-US" altLang="ko-KR" sz="800" dirty="0" err="1">
                <a:latin typeface="+mn-lt"/>
              </a:rPr>
              <a:t>PoissonGroup</a:t>
            </a:r>
            <a:r>
              <a:rPr lang="en-US" altLang="ko-KR" sz="800" dirty="0">
                <a:latin typeface="+mn-lt"/>
              </a:rPr>
              <a:t>(</a:t>
            </a:r>
            <a:r>
              <a:rPr lang="en-US" altLang="ko-KR" sz="800" dirty="0" err="1">
                <a:latin typeface="+mn-lt"/>
              </a:rPr>
              <a:t>n_input</a:t>
            </a:r>
            <a:r>
              <a:rPr lang="en-US" altLang="ko-KR" sz="800" dirty="0">
                <a:latin typeface="+mn-lt"/>
              </a:rPr>
              <a:t>, rates=</a:t>
            </a:r>
            <a:r>
              <a:rPr lang="en-US" altLang="ko-KR" sz="800" dirty="0" err="1">
                <a:latin typeface="+mn-lt"/>
              </a:rPr>
              <a:t>np.zeros</a:t>
            </a:r>
            <a:r>
              <a:rPr lang="en-US" altLang="ko-KR" sz="800" dirty="0">
                <a:latin typeface="+mn-lt"/>
              </a:rPr>
              <a:t>(</a:t>
            </a:r>
            <a:r>
              <a:rPr lang="en-US" altLang="ko-KR" sz="800" dirty="0" err="1">
                <a:latin typeface="+mn-lt"/>
              </a:rPr>
              <a:t>n_input</a:t>
            </a:r>
            <a:r>
              <a:rPr lang="en-US" altLang="ko-KR" sz="800" dirty="0">
                <a:latin typeface="+mn-lt"/>
              </a:rPr>
              <a:t>)*Hz, name='PG')</a:t>
            </a:r>
          </a:p>
          <a:p>
            <a:r>
              <a:rPr lang="en-US" altLang="ko-KR" sz="800" dirty="0">
                <a:latin typeface="+mn-lt"/>
              </a:rPr>
              <a:t>        </a:t>
            </a:r>
          </a:p>
          <a:p>
            <a:r>
              <a:rPr lang="en-US" altLang="ko-KR" sz="800" dirty="0">
                <a:latin typeface="+mn-lt"/>
              </a:rPr>
              <a:t>        # excitatory group</a:t>
            </a:r>
          </a:p>
          <a:p>
            <a:r>
              <a:rPr lang="en-US" altLang="ko-KR" sz="800" dirty="0">
                <a:latin typeface="+mn-lt"/>
              </a:rPr>
              <a:t>        </a:t>
            </a:r>
            <a:r>
              <a:rPr lang="en-US" altLang="ko-KR" sz="800" dirty="0" err="1">
                <a:latin typeface="+mn-lt"/>
              </a:rPr>
              <a:t>neuron_e</a:t>
            </a:r>
            <a:r>
              <a:rPr lang="en-US" altLang="ko-KR" sz="800" dirty="0">
                <a:latin typeface="+mn-lt"/>
              </a:rPr>
              <a:t> = 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'''</a:t>
            </a:r>
          </a:p>
          <a:p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            dv/dt = (</a:t>
            </a:r>
            <a:r>
              <a:rPr lang="en-US" altLang="ko-KR" sz="800" dirty="0" err="1">
                <a:solidFill>
                  <a:srgbClr val="C00000"/>
                </a:solidFill>
                <a:latin typeface="+mn-lt"/>
              </a:rPr>
              <a:t>ge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*(0*mV-v) + </a:t>
            </a:r>
            <a:r>
              <a:rPr lang="en-US" altLang="ko-KR" sz="800" dirty="0" err="1">
                <a:solidFill>
                  <a:srgbClr val="C00000"/>
                </a:solidFill>
                <a:latin typeface="+mn-lt"/>
              </a:rPr>
              <a:t>gi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*(-100*mV-v) + (</a:t>
            </a:r>
            <a:r>
              <a:rPr lang="en-US" altLang="ko-KR" sz="800" dirty="0" err="1">
                <a:solidFill>
                  <a:srgbClr val="C00000"/>
                </a:solidFill>
                <a:latin typeface="+mn-lt"/>
              </a:rPr>
              <a:t>v_rest_e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-v)) / (100*</a:t>
            </a:r>
            <a:r>
              <a:rPr lang="en-US" altLang="ko-KR" sz="800" dirty="0" err="1">
                <a:solidFill>
                  <a:srgbClr val="C00000"/>
                </a:solidFill>
                <a:latin typeface="+mn-lt"/>
              </a:rPr>
              <a:t>ms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) : volt</a:t>
            </a:r>
          </a:p>
          <a:p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            </a:t>
            </a:r>
            <a:r>
              <a:rPr lang="en-US" altLang="ko-KR" sz="800" dirty="0" err="1">
                <a:solidFill>
                  <a:srgbClr val="C00000"/>
                </a:solidFill>
                <a:latin typeface="+mn-lt"/>
              </a:rPr>
              <a:t>dge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/dt = -</a:t>
            </a:r>
            <a:r>
              <a:rPr lang="en-US" altLang="ko-KR" sz="800" dirty="0" err="1">
                <a:solidFill>
                  <a:srgbClr val="C00000"/>
                </a:solidFill>
                <a:latin typeface="+mn-lt"/>
              </a:rPr>
              <a:t>ge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 / (5*</a:t>
            </a:r>
            <a:r>
              <a:rPr lang="en-US" altLang="ko-KR" sz="800" dirty="0" err="1">
                <a:solidFill>
                  <a:srgbClr val="C00000"/>
                </a:solidFill>
                <a:latin typeface="+mn-lt"/>
              </a:rPr>
              <a:t>ms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) : 1</a:t>
            </a:r>
          </a:p>
          <a:p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            </a:t>
            </a:r>
            <a:r>
              <a:rPr lang="en-US" altLang="ko-KR" sz="800" dirty="0" err="1">
                <a:solidFill>
                  <a:srgbClr val="C00000"/>
                </a:solidFill>
                <a:latin typeface="+mn-lt"/>
              </a:rPr>
              <a:t>dgi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/dt = -</a:t>
            </a:r>
            <a:r>
              <a:rPr lang="en-US" altLang="ko-KR" sz="800" dirty="0" err="1">
                <a:solidFill>
                  <a:srgbClr val="C00000"/>
                </a:solidFill>
                <a:latin typeface="+mn-lt"/>
              </a:rPr>
              <a:t>gi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 / (10*</a:t>
            </a:r>
            <a:r>
              <a:rPr lang="en-US" altLang="ko-KR" sz="800" dirty="0" err="1">
                <a:solidFill>
                  <a:srgbClr val="C00000"/>
                </a:solidFill>
                <a:latin typeface="+mn-lt"/>
              </a:rPr>
              <a:t>ms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) : 1</a:t>
            </a:r>
          </a:p>
          <a:p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            '''</a:t>
            </a:r>
          </a:p>
          <a:p>
            <a:r>
              <a:rPr lang="en-US" altLang="ko-KR" sz="800" dirty="0">
                <a:latin typeface="+mn-lt"/>
              </a:rPr>
              <a:t>        app[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'EG'</a:t>
            </a:r>
            <a:r>
              <a:rPr lang="en-US" altLang="ko-KR" sz="800" dirty="0">
                <a:latin typeface="+mn-lt"/>
              </a:rPr>
              <a:t>] = </a:t>
            </a:r>
            <a:r>
              <a:rPr lang="en-US" altLang="ko-KR" sz="800" dirty="0" err="1">
                <a:latin typeface="+mn-lt"/>
              </a:rPr>
              <a:t>NeuronGroup</a:t>
            </a:r>
            <a:r>
              <a:rPr lang="en-US" altLang="ko-KR" sz="800" dirty="0">
                <a:latin typeface="+mn-lt"/>
              </a:rPr>
              <a:t>(</a:t>
            </a:r>
            <a:r>
              <a:rPr lang="en-US" altLang="ko-KR" sz="800" dirty="0" err="1">
                <a:latin typeface="+mn-lt"/>
              </a:rPr>
              <a:t>n_e</a:t>
            </a:r>
            <a:r>
              <a:rPr lang="en-US" altLang="ko-KR" sz="800" dirty="0">
                <a:latin typeface="+mn-lt"/>
              </a:rPr>
              <a:t>, </a:t>
            </a:r>
            <a:r>
              <a:rPr lang="en-US" altLang="ko-KR" sz="800" dirty="0" err="1">
                <a:latin typeface="+mn-lt"/>
              </a:rPr>
              <a:t>neuron_e</a:t>
            </a:r>
            <a:r>
              <a:rPr lang="en-US" altLang="ko-KR" sz="800" dirty="0">
                <a:latin typeface="+mn-lt"/>
              </a:rPr>
              <a:t>, threshold='v&gt;</a:t>
            </a:r>
            <a:r>
              <a:rPr lang="en-US" altLang="ko-KR" sz="800" dirty="0" err="1">
                <a:latin typeface="+mn-lt"/>
              </a:rPr>
              <a:t>v_thresh_e</a:t>
            </a:r>
            <a:r>
              <a:rPr lang="en-US" altLang="ko-KR" sz="800" dirty="0">
                <a:latin typeface="+mn-lt"/>
              </a:rPr>
              <a:t>', refractory=</a:t>
            </a:r>
            <a:r>
              <a:rPr lang="en-US" altLang="ko-KR" sz="800" dirty="0">
                <a:solidFill>
                  <a:srgbClr val="00B050"/>
                </a:solidFill>
                <a:latin typeface="+mn-lt"/>
              </a:rPr>
              <a:t>5</a:t>
            </a:r>
            <a:r>
              <a:rPr lang="en-US" altLang="ko-KR" sz="800" dirty="0">
                <a:latin typeface="+mn-lt"/>
              </a:rPr>
              <a:t>*</a:t>
            </a:r>
            <a:r>
              <a:rPr lang="en-US" altLang="ko-KR" sz="800" dirty="0" err="1">
                <a:latin typeface="+mn-lt"/>
              </a:rPr>
              <a:t>ms</a:t>
            </a:r>
            <a:r>
              <a:rPr lang="en-US" altLang="ko-KR" sz="800" dirty="0">
                <a:latin typeface="+mn-lt"/>
              </a:rPr>
              <a:t>, reset=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'v=</a:t>
            </a:r>
            <a:r>
              <a:rPr lang="en-US" altLang="ko-KR" sz="800" dirty="0" err="1">
                <a:solidFill>
                  <a:srgbClr val="C00000"/>
                </a:solidFill>
                <a:latin typeface="+mn-lt"/>
              </a:rPr>
              <a:t>v_reset_e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'</a:t>
            </a:r>
            <a:r>
              <a:rPr lang="en-US" altLang="ko-KR" sz="800" dirty="0">
                <a:latin typeface="+mn-lt"/>
              </a:rPr>
              <a:t>, method=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'</a:t>
            </a:r>
            <a:r>
              <a:rPr lang="en-US" altLang="ko-KR" sz="800" dirty="0" err="1">
                <a:solidFill>
                  <a:srgbClr val="C00000"/>
                </a:solidFill>
                <a:latin typeface="+mn-lt"/>
              </a:rPr>
              <a:t>euler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'</a:t>
            </a:r>
            <a:r>
              <a:rPr lang="en-US" altLang="ko-KR" sz="800" dirty="0">
                <a:latin typeface="+mn-lt"/>
              </a:rPr>
              <a:t>, name=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'EG'</a:t>
            </a:r>
            <a:r>
              <a:rPr lang="en-US" altLang="ko-KR" sz="800" dirty="0">
                <a:latin typeface="+mn-lt"/>
              </a:rPr>
              <a:t>)</a:t>
            </a:r>
          </a:p>
          <a:p>
            <a:r>
              <a:rPr lang="en-US" altLang="ko-KR" sz="800" dirty="0">
                <a:latin typeface="+mn-lt"/>
              </a:rPr>
              <a:t>        app[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'EG'</a:t>
            </a:r>
            <a:r>
              <a:rPr lang="en-US" altLang="ko-KR" sz="800" dirty="0">
                <a:latin typeface="+mn-lt"/>
              </a:rPr>
              <a:t>].v = </a:t>
            </a:r>
            <a:r>
              <a:rPr lang="en-US" altLang="ko-KR" sz="800" dirty="0" err="1">
                <a:latin typeface="+mn-lt"/>
              </a:rPr>
              <a:t>v_rest_e</a:t>
            </a:r>
            <a:r>
              <a:rPr lang="en-US" altLang="ko-KR" sz="800" dirty="0">
                <a:latin typeface="+mn-lt"/>
              </a:rPr>
              <a:t> - </a:t>
            </a:r>
            <a:r>
              <a:rPr lang="en-US" altLang="ko-KR" sz="800" dirty="0">
                <a:solidFill>
                  <a:srgbClr val="00B050"/>
                </a:solidFill>
                <a:latin typeface="+mn-lt"/>
              </a:rPr>
              <a:t>20.</a:t>
            </a:r>
            <a:r>
              <a:rPr lang="en-US" altLang="ko-KR" sz="800" dirty="0">
                <a:latin typeface="+mn-lt"/>
              </a:rPr>
              <a:t>*mV</a:t>
            </a:r>
          </a:p>
          <a:p>
            <a:r>
              <a:rPr lang="en-US" altLang="ko-KR" sz="800" dirty="0">
                <a:latin typeface="+mn-lt"/>
              </a:rPr>
              <a:t>        </a:t>
            </a:r>
          </a:p>
          <a:p>
            <a:r>
              <a:rPr lang="en-US" altLang="ko-KR" sz="800" dirty="0">
                <a:latin typeface="+mn-lt"/>
              </a:rPr>
              <a:t>        if (debug):</a:t>
            </a:r>
          </a:p>
          <a:p>
            <a:r>
              <a:rPr lang="en-US" altLang="ko-KR" sz="800" dirty="0">
                <a:latin typeface="+mn-lt"/>
              </a:rPr>
              <a:t>            app[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'ESP'</a:t>
            </a:r>
            <a:r>
              <a:rPr lang="en-US" altLang="ko-KR" sz="800" dirty="0">
                <a:latin typeface="+mn-lt"/>
              </a:rPr>
              <a:t>] = </a:t>
            </a:r>
            <a:r>
              <a:rPr lang="en-US" altLang="ko-KR" sz="800" dirty="0" err="1">
                <a:latin typeface="+mn-lt"/>
              </a:rPr>
              <a:t>SpikeMonitor</a:t>
            </a:r>
            <a:r>
              <a:rPr lang="en-US" altLang="ko-KR" sz="800" dirty="0">
                <a:latin typeface="+mn-lt"/>
              </a:rPr>
              <a:t>(app[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'EG'</a:t>
            </a:r>
            <a:r>
              <a:rPr lang="en-US" altLang="ko-KR" sz="800" dirty="0">
                <a:latin typeface="+mn-lt"/>
              </a:rPr>
              <a:t>], name=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'ESP'</a:t>
            </a:r>
            <a:r>
              <a:rPr lang="en-US" altLang="ko-KR" sz="800" dirty="0">
                <a:latin typeface="+mn-lt"/>
              </a:rPr>
              <a:t>)</a:t>
            </a:r>
          </a:p>
          <a:p>
            <a:r>
              <a:rPr lang="en-US" altLang="ko-KR" sz="800" dirty="0">
                <a:latin typeface="+mn-lt"/>
              </a:rPr>
              <a:t>            app[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'ESM'</a:t>
            </a:r>
            <a:r>
              <a:rPr lang="en-US" altLang="ko-KR" sz="800" dirty="0">
                <a:latin typeface="+mn-lt"/>
              </a:rPr>
              <a:t>] = </a:t>
            </a:r>
            <a:r>
              <a:rPr lang="en-US" altLang="ko-KR" sz="800" dirty="0" err="1">
                <a:latin typeface="+mn-lt"/>
              </a:rPr>
              <a:t>StateMonitor</a:t>
            </a:r>
            <a:r>
              <a:rPr lang="en-US" altLang="ko-KR" sz="800" dirty="0">
                <a:latin typeface="+mn-lt"/>
              </a:rPr>
              <a:t>(app[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'EG'</a:t>
            </a:r>
            <a:r>
              <a:rPr lang="en-US" altLang="ko-KR" sz="800" dirty="0">
                <a:latin typeface="+mn-lt"/>
              </a:rPr>
              <a:t>], [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'v'</a:t>
            </a:r>
            <a:r>
              <a:rPr lang="en-US" altLang="ko-KR" sz="800" dirty="0">
                <a:latin typeface="+mn-lt"/>
              </a:rPr>
              <a:t>], record=</a:t>
            </a:r>
            <a:r>
              <a:rPr lang="en-US" altLang="ko-KR" sz="800" dirty="0">
                <a:solidFill>
                  <a:srgbClr val="00B050"/>
                </a:solidFill>
                <a:latin typeface="+mn-lt"/>
              </a:rPr>
              <a:t>True</a:t>
            </a:r>
            <a:r>
              <a:rPr lang="en-US" altLang="ko-KR" sz="800" dirty="0">
                <a:latin typeface="+mn-lt"/>
              </a:rPr>
              <a:t>, name=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'ESM'</a:t>
            </a:r>
            <a:r>
              <a:rPr lang="en-US" altLang="ko-KR" sz="800" dirty="0">
                <a:latin typeface="+mn-lt"/>
              </a:rPr>
              <a:t>)</a:t>
            </a:r>
          </a:p>
          <a:p>
            <a:r>
              <a:rPr lang="en-US" altLang="ko-KR" sz="800" dirty="0">
                <a:latin typeface="+mn-lt"/>
              </a:rPr>
              <a:t>            app[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'ERM'</a:t>
            </a:r>
            <a:r>
              <a:rPr lang="en-US" altLang="ko-KR" sz="800" dirty="0">
                <a:latin typeface="+mn-lt"/>
              </a:rPr>
              <a:t>] = </a:t>
            </a:r>
            <a:r>
              <a:rPr lang="en-US" altLang="ko-KR" sz="800" dirty="0" err="1">
                <a:latin typeface="+mn-lt"/>
              </a:rPr>
              <a:t>PopulationRateMonitor</a:t>
            </a:r>
            <a:r>
              <a:rPr lang="en-US" altLang="ko-KR" sz="800" dirty="0">
                <a:latin typeface="+mn-lt"/>
              </a:rPr>
              <a:t>(app[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'EG'</a:t>
            </a:r>
            <a:r>
              <a:rPr lang="en-US" altLang="ko-KR" sz="800" dirty="0">
                <a:latin typeface="+mn-lt"/>
              </a:rPr>
              <a:t>], name=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'ERM'</a:t>
            </a:r>
            <a:r>
              <a:rPr lang="en-US" altLang="ko-KR" sz="800" dirty="0">
                <a:latin typeface="+mn-lt"/>
              </a:rPr>
              <a:t>)</a:t>
            </a:r>
          </a:p>
          <a:p>
            <a:r>
              <a:rPr lang="en-US" altLang="ko-KR" sz="800" dirty="0">
                <a:latin typeface="+mn-lt"/>
              </a:rPr>
              <a:t>        </a:t>
            </a:r>
          </a:p>
          <a:p>
            <a:r>
              <a:rPr lang="en-US" altLang="ko-KR" sz="800" dirty="0">
                <a:latin typeface="+mn-lt"/>
              </a:rPr>
              <a:t>        # </a:t>
            </a:r>
            <a:r>
              <a:rPr lang="en-US" altLang="ko-KR" sz="800" dirty="0" err="1">
                <a:latin typeface="+mn-lt"/>
              </a:rPr>
              <a:t>ibhibitory</a:t>
            </a:r>
            <a:r>
              <a:rPr lang="en-US" altLang="ko-KR" sz="800" dirty="0">
                <a:latin typeface="+mn-lt"/>
              </a:rPr>
              <a:t> group</a:t>
            </a:r>
          </a:p>
          <a:p>
            <a:r>
              <a:rPr lang="en-US" altLang="ko-KR" sz="800" dirty="0">
                <a:latin typeface="+mn-lt"/>
              </a:rPr>
              <a:t>        </a:t>
            </a:r>
            <a:r>
              <a:rPr lang="en-US" altLang="ko-KR" sz="800" dirty="0" err="1">
                <a:latin typeface="+mn-lt"/>
              </a:rPr>
              <a:t>neuron_i</a:t>
            </a:r>
            <a:r>
              <a:rPr lang="en-US" altLang="ko-KR" sz="800" dirty="0">
                <a:latin typeface="+mn-lt"/>
              </a:rPr>
              <a:t> = 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'''</a:t>
            </a:r>
          </a:p>
          <a:p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            dv/dt = (</a:t>
            </a:r>
            <a:r>
              <a:rPr lang="en-US" altLang="ko-KR" sz="800" dirty="0" err="1">
                <a:solidFill>
                  <a:srgbClr val="C00000"/>
                </a:solidFill>
                <a:latin typeface="+mn-lt"/>
              </a:rPr>
              <a:t>ge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*(0*mV-v) + (</a:t>
            </a:r>
            <a:r>
              <a:rPr lang="en-US" altLang="ko-KR" sz="800" dirty="0" err="1">
                <a:solidFill>
                  <a:srgbClr val="C00000"/>
                </a:solidFill>
                <a:latin typeface="+mn-lt"/>
              </a:rPr>
              <a:t>v_rest_i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-v)) / (10*</a:t>
            </a:r>
            <a:r>
              <a:rPr lang="en-US" altLang="ko-KR" sz="800" dirty="0" err="1">
                <a:solidFill>
                  <a:srgbClr val="C00000"/>
                </a:solidFill>
                <a:latin typeface="+mn-lt"/>
              </a:rPr>
              <a:t>ms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) : volt</a:t>
            </a:r>
          </a:p>
          <a:p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            </a:t>
            </a:r>
            <a:r>
              <a:rPr lang="en-US" altLang="ko-KR" sz="800" dirty="0" err="1">
                <a:solidFill>
                  <a:srgbClr val="C00000"/>
                </a:solidFill>
                <a:latin typeface="+mn-lt"/>
              </a:rPr>
              <a:t>dge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/dt = -</a:t>
            </a:r>
            <a:r>
              <a:rPr lang="en-US" altLang="ko-KR" sz="800" dirty="0" err="1">
                <a:solidFill>
                  <a:srgbClr val="C00000"/>
                </a:solidFill>
                <a:latin typeface="+mn-lt"/>
              </a:rPr>
              <a:t>ge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 / (5*</a:t>
            </a:r>
            <a:r>
              <a:rPr lang="en-US" altLang="ko-KR" sz="800" dirty="0" err="1">
                <a:solidFill>
                  <a:srgbClr val="C00000"/>
                </a:solidFill>
                <a:latin typeface="+mn-lt"/>
              </a:rPr>
              <a:t>ms</a:t>
            </a:r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) : 1</a:t>
            </a:r>
          </a:p>
          <a:p>
            <a:r>
              <a:rPr lang="en-US" altLang="ko-KR" sz="800" dirty="0">
                <a:solidFill>
                  <a:srgbClr val="C00000"/>
                </a:solidFill>
                <a:latin typeface="+mn-lt"/>
              </a:rPr>
              <a:t>            ‘‘’</a:t>
            </a:r>
          </a:p>
          <a:p>
            <a:r>
              <a:rPr lang="en-US" altLang="ko-KR" sz="800" dirty="0">
                <a:solidFill>
                  <a:srgbClr val="FF9933"/>
                </a:solidFill>
                <a:latin typeface="+mn-lt"/>
              </a:rPr>
              <a:t>… continue</a:t>
            </a:r>
          </a:p>
        </p:txBody>
      </p:sp>
    </p:spTree>
    <p:extLst>
      <p:ext uri="{BB962C8B-B14F-4D97-AF65-F5344CB8AC3E}">
        <p14:creationId xmlns:p14="http://schemas.microsoft.com/office/powerpoint/2010/main" val="717037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558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03. Spiking Neural Network </a:t>
            </a:r>
            <a:r>
              <a:rPr lang="ko-KR" altLang="en-US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구현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5B820C-5B67-6946-E204-AD7C49C99A2E}"/>
              </a:ext>
            </a:extLst>
          </p:cNvPr>
          <p:cNvSpPr txBox="1"/>
          <p:nvPr/>
        </p:nvSpPr>
        <p:spPr>
          <a:xfrm>
            <a:off x="1408974" y="882810"/>
            <a:ext cx="4062186" cy="288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# </a:t>
            </a:r>
            <a:r>
              <a:rPr lang="en-US" altLang="ko-KR" sz="1100" kern="1200" dirty="0">
                <a:solidFill>
                  <a:srgbClr val="F0F1F2">
                    <a:lumMod val="50000"/>
                  </a:srgbClr>
                </a:solidFill>
                <a:highlight>
                  <a:srgbClr val="FFFF00"/>
                </a:highlight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Model Class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highlight>
                <a:srgbClr val="FFFF00"/>
              </a:highlight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0D3F60-9FA0-CD52-216F-9E31449FC563}"/>
              </a:ext>
            </a:extLst>
          </p:cNvPr>
          <p:cNvSpPr txBox="1"/>
          <p:nvPr/>
        </p:nvSpPr>
        <p:spPr>
          <a:xfrm>
            <a:off x="1456943" y="1322622"/>
            <a:ext cx="6873241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rgbClr val="00B050"/>
                </a:solidFill>
                <a:latin typeface="+mn-lt"/>
              </a:rPr>
              <a:t>def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__</a:t>
            </a:r>
            <a:r>
              <a:rPr lang="en-US" altLang="ko-KR" sz="900" dirty="0" err="1">
                <a:solidFill>
                  <a:srgbClr val="0070C0"/>
                </a:solidFill>
                <a:latin typeface="+mn-lt"/>
              </a:rPr>
              <a:t>init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__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(self, debug=False):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    # 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코드 내부에 네트워크의 요소들을 정의하고 초기화</a:t>
            </a:r>
            <a:endParaRPr lang="en-US" altLang="ko-KR" sz="900" dirty="0">
              <a:solidFill>
                <a:schemeClr val="tx1"/>
              </a:solidFill>
              <a:latin typeface="+mn-lt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    # 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입력 이미지 변환 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(</a:t>
            </a:r>
            <a:r>
              <a:rPr lang="en-US" altLang="ko-KR" sz="900" dirty="0" err="1">
                <a:solidFill>
                  <a:schemeClr val="tx1"/>
                </a:solidFill>
                <a:latin typeface="+mn-lt"/>
              </a:rPr>
              <a:t>PoissonGroup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    # excitatory neuron 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및 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inhibitory group 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정의 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(</a:t>
            </a:r>
            <a:r>
              <a:rPr lang="en-US" altLang="ko-KR" sz="900" dirty="0" err="1">
                <a:solidFill>
                  <a:schemeClr val="tx1"/>
                </a:solidFill>
                <a:latin typeface="+mn-lt"/>
              </a:rPr>
              <a:t>NeuronGroup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    # 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시냅스 연결 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(Synapses)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    # 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모니터링을 위한 객체들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(</a:t>
            </a:r>
            <a:r>
              <a:rPr lang="en-US" altLang="ko-KR" sz="900" dirty="0" err="1">
                <a:solidFill>
                  <a:schemeClr val="tx1"/>
                </a:solidFill>
                <a:latin typeface="+mn-lt"/>
              </a:rPr>
              <a:t>SpikeMonitor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altLang="ko-KR" sz="900" dirty="0" err="1">
                <a:solidFill>
                  <a:schemeClr val="tx1"/>
                </a:solidFill>
                <a:latin typeface="+mn-lt"/>
              </a:rPr>
              <a:t>StateMonitor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altLang="ko-KR" sz="900" dirty="0" err="1">
                <a:solidFill>
                  <a:schemeClr val="tx1"/>
                </a:solidFill>
                <a:latin typeface="+mn-lt"/>
              </a:rPr>
              <a:t>PopulationRateMonitor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)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을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 Brian2 Network 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를 통해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구성요소 그룹화</a:t>
            </a:r>
            <a:endParaRPr lang="en-US" altLang="ko-KR" sz="900" dirty="0">
              <a:solidFill>
                <a:schemeClr val="tx1"/>
              </a:solidFill>
              <a:latin typeface="+mn-lt"/>
            </a:endParaRPr>
          </a:p>
          <a:p>
            <a:endParaRPr lang="en-US" altLang="ko-KR" sz="900" b="1" dirty="0">
              <a:solidFill>
                <a:schemeClr val="tx1"/>
              </a:solidFill>
              <a:latin typeface="+mn-lt"/>
            </a:endParaRPr>
          </a:p>
          <a:p>
            <a:r>
              <a:rPr lang="en-US" altLang="ko-KR" sz="900" b="1" dirty="0">
                <a:solidFill>
                  <a:srgbClr val="00B050"/>
                </a:solidFill>
                <a:latin typeface="+mn-lt"/>
              </a:rPr>
              <a:t>def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train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(self, X, epoch=1):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    # SNN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을 학습시키는 메서드</a:t>
            </a:r>
            <a:endParaRPr lang="en-US" altLang="ko-KR" sz="900" dirty="0">
              <a:solidFill>
                <a:schemeClr val="tx1"/>
              </a:solidFill>
              <a:latin typeface="+mn-lt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    # X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는 학습 데이터를 나타냄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. 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이후 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epoch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은 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Scheduling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을 통해 최적화</a:t>
            </a:r>
            <a:endParaRPr lang="en-US" altLang="ko-KR" sz="900" dirty="0">
              <a:solidFill>
                <a:schemeClr val="tx1"/>
              </a:solidFill>
              <a:latin typeface="+mn-lt"/>
            </a:endParaRPr>
          </a:p>
          <a:p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    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# 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지정된 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epoch 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수 만큼 반복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. (epoch : 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전체 데이터셋을 몇 번 반복하여 학습할 지에 대한 </a:t>
            </a:r>
            <a:r>
              <a:rPr lang="ko-KR" altLang="en-US" sz="900" dirty="0" err="1">
                <a:solidFill>
                  <a:schemeClr val="tx1"/>
                </a:solidFill>
                <a:latin typeface="+mn-lt"/>
              </a:rPr>
              <a:t>하이퍼파라미터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    # 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네트워크를 활성화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,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 비활성화 모드로 </a:t>
            </a:r>
            <a:r>
              <a:rPr lang="ko-KR" altLang="en-US" sz="900" dirty="0" err="1">
                <a:solidFill>
                  <a:schemeClr val="tx1"/>
                </a:solidFill>
                <a:latin typeface="+mn-lt"/>
              </a:rPr>
              <a:t>번갈아가며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 실행하여 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SNN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을 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epoch 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횟수만큼 학습을 진행함</a:t>
            </a:r>
            <a:endParaRPr lang="en-US" altLang="ko-KR" sz="900" dirty="0">
              <a:solidFill>
                <a:schemeClr val="tx1"/>
              </a:solidFill>
              <a:latin typeface="+mn-lt"/>
            </a:endParaRPr>
          </a:p>
          <a:p>
            <a:endParaRPr lang="en-US" altLang="ko-KR" sz="900" dirty="0">
              <a:solidFill>
                <a:schemeClr val="tx1"/>
              </a:solidFill>
              <a:latin typeface="+mn-lt"/>
            </a:endParaRPr>
          </a:p>
          <a:p>
            <a:r>
              <a:rPr lang="en-US" altLang="ko-KR" sz="900" b="1" dirty="0">
                <a:solidFill>
                  <a:srgbClr val="00B050"/>
                </a:solidFill>
                <a:latin typeface="+mn-lt"/>
              </a:rPr>
              <a:t>def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evaluate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(self, X):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    # SNN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을 평가하는 메서드</a:t>
            </a:r>
            <a:endParaRPr lang="en-US" altLang="ko-KR" sz="900" dirty="0">
              <a:solidFill>
                <a:schemeClr val="tx1"/>
              </a:solidFill>
              <a:latin typeface="+mn-lt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    # X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는 테스트 데이터</a:t>
            </a:r>
            <a:endParaRPr lang="en-US" altLang="ko-KR" sz="900" dirty="0">
              <a:solidFill>
                <a:schemeClr val="tx1"/>
              </a:solidFill>
              <a:latin typeface="+mn-lt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    # 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각 뉴런에 대한 스파이크 횟수를 기록 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(features)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    # 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모니터링 하기 위한 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‘</a:t>
            </a:r>
            <a:r>
              <a:rPr lang="en-US" altLang="ko-KR" sz="900" dirty="0" err="1">
                <a:solidFill>
                  <a:schemeClr val="tx1"/>
                </a:solidFill>
                <a:latin typeface="+mn-lt"/>
              </a:rPr>
              <a:t>SpikeMonitor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’ 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생성하여 네트워크에 추가</a:t>
            </a:r>
            <a:endParaRPr lang="en-US" altLang="ko-KR" sz="900" dirty="0">
              <a:solidFill>
                <a:schemeClr val="tx1"/>
              </a:solidFill>
              <a:latin typeface="+mn-lt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    # 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테스트 데이터를 활성화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비활성화 모드를 </a:t>
            </a:r>
            <a:r>
              <a:rPr lang="ko-KR" altLang="en-US" sz="900" dirty="0" err="1">
                <a:solidFill>
                  <a:schemeClr val="tx1"/>
                </a:solidFill>
                <a:latin typeface="+mn-lt"/>
              </a:rPr>
              <a:t>번갈아가며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 실행</a:t>
            </a:r>
            <a:endParaRPr lang="en-US" altLang="ko-KR" sz="900" dirty="0">
              <a:solidFill>
                <a:schemeClr val="tx1"/>
              </a:solidFill>
              <a:latin typeface="+mn-lt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    # 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뉴런의 스파이크 횟수를 담은 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‘features’ 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리스트를 반환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5535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558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03. Spiking Neural Network </a:t>
            </a:r>
            <a:r>
              <a:rPr lang="ko-KR" altLang="en-US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구현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5B820C-5B67-6946-E204-AD7C49C99A2E}"/>
              </a:ext>
            </a:extLst>
          </p:cNvPr>
          <p:cNvSpPr txBox="1"/>
          <p:nvPr/>
        </p:nvSpPr>
        <p:spPr>
          <a:xfrm>
            <a:off x="1408974" y="882810"/>
            <a:ext cx="4062186" cy="288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# </a:t>
            </a: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highlight>
                  <a:srgbClr val="FFFF00"/>
                </a:highlight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새로운 모델 도입</a:t>
            </a:r>
            <a:r>
              <a:rPr lang="en-US" altLang="ko-KR" sz="1100" kern="1200" dirty="0">
                <a:solidFill>
                  <a:srgbClr val="F0F1F2">
                    <a:lumMod val="50000"/>
                  </a:srgbClr>
                </a:solidFill>
                <a:highlight>
                  <a:srgbClr val="FFFF00"/>
                </a:highlight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! : SNN</a:t>
            </a: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highlight>
                  <a:srgbClr val="FFFF00"/>
                </a:highlight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관련 정보 시각화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highlight>
                <a:srgbClr val="FFFF00"/>
              </a:highlight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4E42BFE-4D4B-E533-D6FA-386A1EB8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738" y="1290838"/>
            <a:ext cx="7371412" cy="229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FF60FD-C2CA-F921-B688-22D21EE3AEA0}"/>
              </a:ext>
            </a:extLst>
          </p:cNvPr>
          <p:cNvSpPr txBox="1"/>
          <p:nvPr/>
        </p:nvSpPr>
        <p:spPr>
          <a:xfrm>
            <a:off x="1878940" y="3692519"/>
            <a:ext cx="7265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(t-domain) </a:t>
            </a:r>
            <a:r>
              <a:rPr lang="ko-KR" altLang="en-US" sz="1200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특정 </a:t>
            </a:r>
            <a:r>
              <a:rPr lang="en-US" altLang="ko-KR" sz="1200" b="1" dirty="0" err="1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exitatory</a:t>
            </a:r>
            <a:r>
              <a:rPr lang="ko-KR" altLang="en-US" sz="1200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와 </a:t>
            </a:r>
            <a:r>
              <a:rPr lang="en-US" altLang="ko-KR" sz="1200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inhibitory </a:t>
            </a:r>
            <a:r>
              <a:rPr lang="ko-KR" altLang="en-US" sz="1200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뉴런의 </a:t>
            </a:r>
            <a:r>
              <a:rPr lang="en-US" altLang="ko-KR" sz="1200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Spike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3CF80-3D10-5A93-B485-E5911E297A7E}"/>
              </a:ext>
            </a:extLst>
          </p:cNvPr>
          <p:cNvSpPr txBox="1"/>
          <p:nvPr/>
        </p:nvSpPr>
        <p:spPr>
          <a:xfrm>
            <a:off x="1408974" y="4174161"/>
            <a:ext cx="7444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highlight>
                  <a:srgbClr val="FF505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STDP (Spike-Timing-Dependent Plasticity</a:t>
            </a:r>
            <a:r>
              <a:rPr lang="en-US" altLang="ko-KR" b="1" dirty="0">
                <a:highlight>
                  <a:srgbClr val="FF505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br>
              <a:rPr lang="en-US" altLang="ko-KR" b="1" dirty="0">
                <a:highlight>
                  <a:srgbClr val="FF505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endParaRPr lang="en-US" altLang="ko-KR" sz="1000" b="1" dirty="0">
              <a:highlight>
                <a:srgbClr val="FF505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l"/>
            <a:r>
              <a:rPr lang="en-US" altLang="ko-KR" sz="1200" i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신경망의 학습 과정에서 시냅스 가중치의 조정하는 역할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STDP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사용 여부를 기준으로 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test1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test2 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구분</a:t>
            </a:r>
          </a:p>
        </p:txBody>
      </p:sp>
    </p:spTree>
    <p:extLst>
      <p:ext uri="{BB962C8B-B14F-4D97-AF65-F5344CB8AC3E}">
        <p14:creationId xmlns:p14="http://schemas.microsoft.com/office/powerpoint/2010/main" val="1178902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B81FA94-76A9-4C14-AFE4-BFBC7C7121B0}"/>
              </a:ext>
            </a:extLst>
          </p:cNvPr>
          <p:cNvSpPr/>
          <p:nvPr/>
        </p:nvSpPr>
        <p:spPr>
          <a:xfrm>
            <a:off x="1508560" y="2939597"/>
            <a:ext cx="7408559" cy="18970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1200" b="0" i="0" dirty="0">
                <a:solidFill>
                  <a:schemeClr val="tx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STDP</a:t>
            </a:r>
            <a:r>
              <a:rPr lang="ko-KR" altLang="en-US" sz="1200" b="0" i="0" dirty="0">
                <a:solidFill>
                  <a:schemeClr val="tx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사용한 상태로 네트워크를 미세조정한 </a:t>
            </a:r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Test 1</a:t>
            </a:r>
            <a:r>
              <a:rPr lang="ko-KR" altLang="en-US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</a:t>
            </a:r>
            <a:r>
              <a:rPr lang="ko-KR" altLang="en-US" sz="1200" b="0" i="0" dirty="0">
                <a:solidFill>
                  <a:schemeClr val="tx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그렇지 않은 </a:t>
            </a:r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test2 </a:t>
            </a:r>
            <a:r>
              <a:rPr lang="ko-KR" altLang="en-US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보다 전반적으로 높게 나온 것으로 보임</a:t>
            </a:r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train</a:t>
            </a:r>
            <a:r>
              <a:rPr lang="ko-KR" altLang="en-US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set</a:t>
            </a:r>
            <a:r>
              <a:rPr lang="ko-KR" altLang="en-US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비하여 </a:t>
            </a:r>
            <a:r>
              <a:rPr lang="en-US" altLang="ko-KR" sz="12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test set</a:t>
            </a:r>
            <a:r>
              <a:rPr lang="ko-KR" altLang="en-US" sz="12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크게 떨어지는 성능을 보이는 것</a:t>
            </a:r>
            <a:r>
              <a:rPr lang="ko-KR" altLang="en-US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보임</a:t>
            </a:r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전반적으로 개선이 필요해 보임</a:t>
            </a:r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R" sz="1200" i="0" dirty="0">
              <a:solidFill>
                <a:schemeClr val="tx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558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03. Spiking Neural Network </a:t>
            </a:r>
            <a:r>
              <a:rPr lang="ko-KR" altLang="en-US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구현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B85BDA5-BFB5-6DED-F7FF-88F975570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208616"/>
              </p:ext>
            </p:extLst>
          </p:nvPr>
        </p:nvGraphicFramePr>
        <p:xfrm>
          <a:off x="1574632" y="1328760"/>
          <a:ext cx="4348932" cy="914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49644">
                  <a:extLst>
                    <a:ext uri="{9D8B030D-6E8A-4147-A177-3AD203B41FA5}">
                      <a16:colId xmlns:a16="http://schemas.microsoft.com/office/drawing/2014/main" val="3388297110"/>
                    </a:ext>
                  </a:extLst>
                </a:gridCol>
                <a:gridCol w="1449644">
                  <a:extLst>
                    <a:ext uri="{9D8B030D-6E8A-4147-A177-3AD203B41FA5}">
                      <a16:colId xmlns:a16="http://schemas.microsoft.com/office/drawing/2014/main" val="2473316170"/>
                    </a:ext>
                  </a:extLst>
                </a:gridCol>
                <a:gridCol w="1449644">
                  <a:extLst>
                    <a:ext uri="{9D8B030D-6E8A-4147-A177-3AD203B41FA5}">
                      <a16:colId xmlns:a16="http://schemas.microsoft.com/office/drawing/2014/main" val="479333004"/>
                    </a:ext>
                  </a:extLst>
                </a:gridCol>
              </a:tblGrid>
              <a:tr h="251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Data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solidFill>
                      <a:srgbClr val="1926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Test 1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solidFill>
                      <a:srgbClr val="1926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Test 2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solidFill>
                      <a:srgbClr val="1926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767627"/>
                  </a:ext>
                </a:extLst>
              </a:tr>
              <a:tr h="251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train set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42.2 %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39.2 %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119450"/>
                  </a:ext>
                </a:extLst>
              </a:tr>
              <a:tr h="251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test set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3.5%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2.3%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3599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A0617A2-1D72-E613-5683-75334C72A2D9}"/>
              </a:ext>
            </a:extLst>
          </p:cNvPr>
          <p:cNvSpPr txBox="1"/>
          <p:nvPr/>
        </p:nvSpPr>
        <p:spPr>
          <a:xfrm>
            <a:off x="1508560" y="2294751"/>
            <a:ext cx="5263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Table 1 : Performance comparison (Test 1 VS Test2) </a:t>
            </a:r>
            <a:endParaRPr lang="ko-KR" altLang="en-US" sz="12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A4FDE-5F80-4904-B9A1-2C71386C038F}"/>
              </a:ext>
            </a:extLst>
          </p:cNvPr>
          <p:cNvSpPr txBox="1"/>
          <p:nvPr/>
        </p:nvSpPr>
        <p:spPr>
          <a:xfrm>
            <a:off x="1408974" y="882810"/>
            <a:ext cx="4062186" cy="29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# </a:t>
            </a:r>
            <a:r>
              <a:rPr lang="en-US" altLang="ko-KR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STDP </a:t>
            </a: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사용여부에 따른 성능 비교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ABE4CD-F2D7-4C98-87E5-A2E6C49EE5E9}"/>
              </a:ext>
            </a:extLst>
          </p:cNvPr>
          <p:cNvSpPr/>
          <p:nvPr/>
        </p:nvSpPr>
        <p:spPr>
          <a:xfrm>
            <a:off x="1508560" y="3185160"/>
            <a:ext cx="7408559" cy="16549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1200" b="0" i="0" dirty="0">
                <a:solidFill>
                  <a:schemeClr val="tx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STDP</a:t>
            </a:r>
            <a:r>
              <a:rPr lang="ko-KR" altLang="en-US" sz="1200" b="0" i="0" dirty="0">
                <a:solidFill>
                  <a:schemeClr val="tx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사용한 상태로 네트워크를 미세조정한 </a:t>
            </a:r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Test 1</a:t>
            </a:r>
            <a:r>
              <a:rPr lang="ko-KR" altLang="en-US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</a:t>
            </a:r>
            <a:r>
              <a:rPr lang="ko-KR" altLang="en-US" sz="1200" b="0" i="0" dirty="0">
                <a:solidFill>
                  <a:schemeClr val="tx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그렇지 않은 </a:t>
            </a:r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test2 </a:t>
            </a:r>
            <a:r>
              <a:rPr lang="ko-KR" altLang="en-US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보다 전반적으로 높게 나온 것으로 보임</a:t>
            </a:r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train</a:t>
            </a:r>
            <a:r>
              <a:rPr lang="ko-KR" altLang="en-US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set</a:t>
            </a:r>
            <a:r>
              <a:rPr lang="ko-KR" altLang="en-US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비하여 </a:t>
            </a:r>
            <a:r>
              <a:rPr lang="en-US" altLang="ko-KR" sz="12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test set</a:t>
            </a:r>
            <a:r>
              <a:rPr lang="ko-KR" altLang="en-US" sz="12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크게 떨어지는 성능을 보이는 것</a:t>
            </a:r>
            <a:r>
              <a:rPr lang="ko-KR" altLang="en-US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보임</a:t>
            </a:r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전반적으로 개선이 필요해 보임</a:t>
            </a:r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R" sz="1200" i="0" dirty="0">
              <a:solidFill>
                <a:schemeClr val="tx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96CABB-BD62-4B08-AA41-6ECE1836DDEA}"/>
              </a:ext>
            </a:extLst>
          </p:cNvPr>
          <p:cNvSpPr/>
          <p:nvPr/>
        </p:nvSpPr>
        <p:spPr>
          <a:xfrm>
            <a:off x="1508560" y="2804544"/>
            <a:ext cx="7408559" cy="380616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i="0" dirty="0"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&lt; </a:t>
            </a:r>
            <a:r>
              <a:rPr lang="ko-KR" altLang="en-US" sz="1500" i="0" dirty="0"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결과 및 결론 해석 </a:t>
            </a:r>
            <a:r>
              <a:rPr lang="en-US" altLang="ko-KR" sz="1500" i="0" dirty="0"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95265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357973-BD23-5BD6-DE3D-8565288AC4D5}"/>
              </a:ext>
            </a:extLst>
          </p:cNvPr>
          <p:cNvSpPr txBox="1"/>
          <p:nvPr/>
        </p:nvSpPr>
        <p:spPr>
          <a:xfrm>
            <a:off x="1456941" y="3433601"/>
            <a:ext cx="6873241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rgbClr val="00B050"/>
                </a:solidFill>
                <a:latin typeface="+mn-lt"/>
              </a:rPr>
              <a:t>def</a:t>
            </a:r>
            <a:r>
              <a:rPr lang="en-US" altLang="ko-KR" sz="9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ko-KR" sz="900" dirty="0" err="1">
                <a:solidFill>
                  <a:srgbClr val="0070C0"/>
                </a:solidFill>
                <a:latin typeface="+mn-lt"/>
              </a:rPr>
              <a:t>train_many_epochs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(model)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: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    - 3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회의 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epochs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에 걸쳐 학습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    -  epochs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가 경과함에 따라 </a:t>
            </a:r>
            <a:r>
              <a:rPr lang="ko-KR" altLang="en-US" sz="900" dirty="0" err="1">
                <a:solidFill>
                  <a:schemeClr val="tx1"/>
                </a:solidFill>
                <a:latin typeface="+mn-lt"/>
              </a:rPr>
              <a:t>학습률을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 감소시키는 미세한 조정을 수행 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+mn-lt"/>
              </a:rPr>
              <a:t>모델 수렴에 유리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    -  </a:t>
            </a:r>
            <a:r>
              <a:rPr lang="ko-KR" altLang="en-US" sz="900" dirty="0">
                <a:solidFill>
                  <a:srgbClr val="0F0F0F"/>
                </a:solidFill>
                <a:effectLst/>
                <a:latin typeface="+mn-lt"/>
              </a:rPr>
              <a:t>훈련 중에 테스트 함수를 호출하여 모델의 성능을 평가</a:t>
            </a:r>
            <a:endParaRPr lang="en-US" altLang="ko-KR" sz="900" dirty="0">
              <a:solidFill>
                <a:srgbClr val="0F0F0F"/>
              </a:solidFill>
              <a:effectLst/>
              <a:latin typeface="+mn-lt"/>
            </a:endParaRPr>
          </a:p>
          <a:p>
            <a:r>
              <a:rPr lang="en-US" altLang="ko-KR" sz="900" dirty="0">
                <a:solidFill>
                  <a:srgbClr val="0F0F0F"/>
                </a:solidFill>
                <a:latin typeface="+mn-lt"/>
              </a:rPr>
              <a:t>    -  SGD optimizer </a:t>
            </a:r>
            <a:r>
              <a:rPr lang="ko-KR" altLang="en-US" sz="900" dirty="0">
                <a:solidFill>
                  <a:srgbClr val="0F0F0F"/>
                </a:solidFill>
                <a:latin typeface="+mn-lt"/>
              </a:rPr>
              <a:t>사용 </a:t>
            </a:r>
            <a:r>
              <a:rPr lang="en-US" altLang="ko-KR" sz="900" dirty="0">
                <a:solidFill>
                  <a:srgbClr val="0F0F0F"/>
                </a:solidFill>
                <a:latin typeface="+mn-lt"/>
              </a:rPr>
              <a:t>(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momentum = 0.9)</a:t>
            </a:r>
            <a:endParaRPr lang="en-US" altLang="ko-KR" sz="900" dirty="0">
              <a:solidFill>
                <a:srgbClr val="0F0F0F"/>
              </a:solidFill>
              <a:effectLst/>
              <a:latin typeface="+mn-lt"/>
            </a:endParaRPr>
          </a:p>
          <a:p>
            <a:endParaRPr lang="en-US" altLang="ko-KR" sz="900" b="1" dirty="0">
              <a:solidFill>
                <a:srgbClr val="00B050"/>
              </a:solidFill>
              <a:latin typeface="+mn-lt"/>
            </a:endParaRPr>
          </a:p>
          <a:p>
            <a:r>
              <a:rPr lang="en-US" altLang="ko-KR" sz="900" b="1" dirty="0">
                <a:solidFill>
                  <a:srgbClr val="00B050"/>
                </a:solidFill>
                <a:latin typeface="+mn-lt"/>
              </a:rPr>
              <a:t>Class </a:t>
            </a:r>
            <a:r>
              <a:rPr lang="en-US" altLang="ko-KR" sz="900" i="0" dirty="0" err="1">
                <a:solidFill>
                  <a:srgbClr val="0070C0"/>
                </a:solidFill>
                <a:effectLst/>
                <a:latin typeface="+mn-lt"/>
              </a:rPr>
              <a:t>InputDataToSpikingPerceptronLayer</a:t>
            </a:r>
            <a:r>
              <a:rPr lang="en-US" altLang="ko-KR" sz="900" b="1" dirty="0">
                <a:solidFill>
                  <a:srgbClr val="0070C0"/>
                </a:solidFill>
                <a:latin typeface="+mn-lt"/>
              </a:rPr>
              <a:t>():</a:t>
            </a:r>
          </a:p>
          <a:p>
            <a:r>
              <a:rPr lang="en-US" altLang="ko-KR" sz="900" b="1" i="0" dirty="0">
                <a:solidFill>
                  <a:srgbClr val="0070C0"/>
                </a:solidFill>
                <a:effectLst/>
                <a:latin typeface="+mn-lt"/>
              </a:rPr>
              <a:t>   </a:t>
            </a:r>
            <a:r>
              <a:rPr lang="en-US" altLang="ko-KR" sz="900" b="1" dirty="0">
                <a:solidFill>
                  <a:srgbClr val="00B050"/>
                </a:solidFill>
                <a:latin typeface="+mn-lt"/>
              </a:rPr>
              <a:t>def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 forward(self, x,</a:t>
            </a:r>
            <a:r>
              <a:rPr lang="en-US" altLang="ko-KR" sz="900" i="0" dirty="0">
                <a:solidFill>
                  <a:srgbClr val="0070C0"/>
                </a:solidFill>
                <a:effectLst/>
                <a:latin typeface="+mn-lt"/>
              </a:rPr>
              <a:t> is_2D=True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):</a:t>
            </a:r>
            <a:endParaRPr lang="en-US" altLang="ko-KR" sz="900" i="0" dirty="0">
              <a:solidFill>
                <a:srgbClr val="0070C0"/>
              </a:solidFill>
              <a:effectLst/>
              <a:latin typeface="+mn-lt"/>
            </a:endParaRPr>
          </a:p>
          <a:p>
            <a:r>
              <a:rPr lang="ko-KR" altLang="en-US" sz="900" b="0" i="0" dirty="0">
                <a:solidFill>
                  <a:srgbClr val="0F0F0F"/>
                </a:solidFill>
                <a:effectLst/>
                <a:latin typeface="+mn-lt"/>
              </a:rPr>
              <a:t>특정 레이어의 특정 뉴런의 내부 상태 값 및 출력 스파이크</a:t>
            </a:r>
            <a:r>
              <a:rPr lang="en-US" altLang="ko-KR" sz="900" b="0" i="0" dirty="0">
                <a:solidFill>
                  <a:srgbClr val="0F0F0F"/>
                </a:solidFill>
                <a:effectLst/>
                <a:latin typeface="+mn-lt"/>
              </a:rPr>
              <a:t>(</a:t>
            </a:r>
            <a:r>
              <a:rPr lang="ko-KR" altLang="en-US" sz="900" b="0" i="0" dirty="0">
                <a:solidFill>
                  <a:srgbClr val="0F0F0F"/>
                </a:solidFill>
                <a:effectLst/>
                <a:latin typeface="+mn-lt"/>
              </a:rPr>
              <a:t>활성화</a:t>
            </a:r>
            <a:r>
              <a:rPr lang="en-US" altLang="ko-KR" sz="900" b="0" i="0" dirty="0">
                <a:solidFill>
                  <a:srgbClr val="0F0F0F"/>
                </a:solidFill>
                <a:effectLst/>
                <a:latin typeface="+mn-lt"/>
              </a:rPr>
              <a:t>) </a:t>
            </a:r>
            <a:r>
              <a:rPr lang="ko-KR" altLang="en-US" sz="900" b="0" i="0" dirty="0">
                <a:solidFill>
                  <a:srgbClr val="0F0F0F"/>
                </a:solidFill>
                <a:effectLst/>
                <a:latin typeface="+mn-lt"/>
              </a:rPr>
              <a:t>값을 시간에 따라 시각화</a:t>
            </a:r>
            <a:r>
              <a:rPr lang="en-US" altLang="ko-KR" sz="900" b="0" i="0" dirty="0">
                <a:solidFill>
                  <a:srgbClr val="0F0F0F"/>
                </a:solidFill>
                <a:effectLst/>
                <a:latin typeface="+mn-lt"/>
              </a:rPr>
              <a:t>.</a:t>
            </a:r>
          </a:p>
          <a:p>
            <a:endParaRPr lang="en-US" altLang="ko-KR" sz="9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806C9-9E02-C175-D81C-EBBECB03BF2B}"/>
              </a:ext>
            </a:extLst>
          </p:cNvPr>
          <p:cNvSpPr txBox="1"/>
          <p:nvPr/>
        </p:nvSpPr>
        <p:spPr>
          <a:xfrm>
            <a:off x="1408973" y="312582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b) Train 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및 시각화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5121326-0F97-4D2C-B6FA-A6812A8ADC87}"/>
              </a:ext>
            </a:extLst>
          </p:cNvPr>
          <p:cNvGrpSpPr/>
          <p:nvPr/>
        </p:nvGrpSpPr>
        <p:grpSpPr>
          <a:xfrm>
            <a:off x="1408973" y="1012617"/>
            <a:ext cx="6921209" cy="2057409"/>
            <a:chOff x="1408973" y="829737"/>
            <a:chExt cx="6921209" cy="20574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6CEA63-D9DC-654F-D79E-EE0F85BB68D0}"/>
                </a:ext>
              </a:extLst>
            </p:cNvPr>
            <p:cNvSpPr txBox="1"/>
            <p:nvPr/>
          </p:nvSpPr>
          <p:spPr>
            <a:xfrm>
              <a:off x="1456941" y="1163748"/>
              <a:ext cx="6873241" cy="1369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ko-KR" sz="900" i="0" dirty="0">
                  <a:solidFill>
                    <a:srgbClr val="000000"/>
                  </a:solidFill>
                  <a:effectLst/>
                  <a:latin typeface="+mn-lt"/>
                </a:rPr>
                <a:t>① Spiking Neural Network (SNN)</a:t>
              </a:r>
            </a:p>
            <a:p>
              <a:endParaRPr lang="en-US" altLang="ko-KR" sz="200" b="1" i="0" dirty="0">
                <a:solidFill>
                  <a:srgbClr val="000000"/>
                </a:solidFill>
                <a:effectLst/>
                <a:latin typeface="+mn-lt"/>
              </a:endParaRPr>
            </a:p>
            <a:p>
              <a:r>
                <a:rPr lang="en-US" altLang="ko-KR" sz="900" b="1" dirty="0">
                  <a:solidFill>
                    <a:srgbClr val="00B050"/>
                  </a:solidFill>
                  <a:latin typeface="+mn-lt"/>
                </a:rPr>
                <a:t>Class </a:t>
              </a:r>
              <a:r>
                <a:rPr lang="en-US" altLang="ko-KR" sz="900" dirty="0" err="1">
                  <a:solidFill>
                    <a:srgbClr val="0070C0"/>
                  </a:solidFill>
                  <a:latin typeface="+mn-lt"/>
                </a:rPr>
                <a:t>SpikingNet</a:t>
              </a:r>
              <a:r>
                <a:rPr lang="en-US" altLang="ko-KR" sz="900" dirty="0">
                  <a:solidFill>
                    <a:srgbClr val="0070C0"/>
                  </a:solidFill>
                  <a:latin typeface="+mn-lt"/>
                </a:rPr>
                <a:t>()</a:t>
              </a:r>
              <a:endParaRPr lang="en-US" altLang="ko-KR" sz="900" b="1" dirty="0">
                <a:solidFill>
                  <a:srgbClr val="0070C0"/>
                </a:solidFill>
                <a:latin typeface="+mn-lt"/>
              </a:endParaRPr>
            </a:p>
            <a:p>
              <a:r>
                <a:rPr lang="en-US" altLang="ko-KR" sz="900" b="1" dirty="0">
                  <a:solidFill>
                    <a:srgbClr val="0070C0"/>
                  </a:solidFill>
                  <a:latin typeface="+mn-lt"/>
                </a:rPr>
                <a:t>  </a:t>
              </a:r>
              <a:r>
                <a:rPr lang="en-US" altLang="ko-KR" sz="900" b="1" dirty="0">
                  <a:solidFill>
                    <a:srgbClr val="00B050"/>
                  </a:solidFill>
                  <a:latin typeface="+mn-lt"/>
                </a:rPr>
                <a:t>def</a:t>
              </a:r>
              <a:r>
                <a:rPr lang="en-US" altLang="ko-KR" sz="900" dirty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en-US" altLang="ko-KR" sz="900" dirty="0" err="1">
                  <a:solidFill>
                    <a:srgbClr val="0070C0"/>
                  </a:solidFill>
                  <a:latin typeface="+mn-lt"/>
                </a:rPr>
                <a:t>forward_through_time</a:t>
              </a:r>
              <a:r>
                <a:rPr lang="en-US" altLang="ko-KR" sz="900" dirty="0">
                  <a:solidFill>
                    <a:schemeClr val="tx1"/>
                  </a:solidFill>
                  <a:latin typeface="+mn-lt"/>
                </a:rPr>
                <a:t>(</a:t>
              </a:r>
              <a:r>
                <a:rPr lang="en-US" altLang="ko-KR" sz="900" b="0" i="0" dirty="0" err="1">
                  <a:solidFill>
                    <a:srgbClr val="0F0F0F"/>
                  </a:solidFill>
                  <a:effectLst/>
                  <a:latin typeface="+mn-lt"/>
                </a:rPr>
                <a:t>self,x</a:t>
              </a:r>
              <a:r>
                <a:rPr lang="en-US" altLang="ko-KR" sz="900" dirty="0">
                  <a:solidFill>
                    <a:schemeClr val="tx1"/>
                  </a:solidFill>
                  <a:latin typeface="+mn-lt"/>
                </a:rPr>
                <a:t>):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  <a:latin typeface="+mn-lt"/>
                </a:rPr>
                <a:t>        - </a:t>
              </a:r>
              <a:r>
                <a:rPr lang="ko-KR" altLang="en-US" sz="900" dirty="0">
                  <a:solidFill>
                    <a:schemeClr val="tx1"/>
                  </a:solidFill>
                  <a:latin typeface="+mn-lt"/>
                </a:rPr>
                <a:t>서브 모듈 </a:t>
              </a:r>
              <a:r>
                <a:rPr lang="en-US" altLang="ko-KR" sz="900" dirty="0">
                  <a:solidFill>
                    <a:schemeClr val="tx1"/>
                  </a:solidFill>
                  <a:latin typeface="+mn-lt"/>
                </a:rPr>
                <a:t>:</a:t>
              </a:r>
              <a:r>
                <a:rPr lang="ko-KR" altLang="en-US" sz="900" b="0" i="0" dirty="0">
                  <a:solidFill>
                    <a:srgbClr val="0F0F0F"/>
                  </a:solidFill>
                  <a:effectLst/>
                  <a:latin typeface="+mn-lt"/>
                </a:rPr>
                <a:t>입력 변환</a:t>
              </a:r>
              <a:r>
                <a:rPr lang="en-US" altLang="ko-KR" sz="900" b="0" i="0" dirty="0">
                  <a:solidFill>
                    <a:srgbClr val="0F0F0F"/>
                  </a:solidFill>
                  <a:effectLst/>
                  <a:latin typeface="+mn-lt"/>
                </a:rPr>
                <a:t>, </a:t>
              </a:r>
              <a:r>
                <a:rPr lang="ko-KR" altLang="en-US" sz="900" b="0" i="0" dirty="0">
                  <a:solidFill>
                    <a:srgbClr val="0F0F0F"/>
                  </a:solidFill>
                  <a:effectLst/>
                  <a:latin typeface="+mn-lt"/>
                </a:rPr>
                <a:t>첫 번째 레이어</a:t>
              </a:r>
              <a:r>
                <a:rPr lang="en-US" altLang="ko-KR" sz="900" b="0" i="0" dirty="0">
                  <a:solidFill>
                    <a:srgbClr val="0F0F0F"/>
                  </a:solidFill>
                  <a:effectLst/>
                  <a:latin typeface="+mn-lt"/>
                </a:rPr>
                <a:t>, </a:t>
              </a:r>
              <a:r>
                <a:rPr lang="ko-KR" altLang="en-US" sz="900" b="0" i="0" dirty="0">
                  <a:solidFill>
                    <a:srgbClr val="0F0F0F"/>
                  </a:solidFill>
                  <a:effectLst/>
                  <a:latin typeface="+mn-lt"/>
                </a:rPr>
                <a:t>두 번째 레이어</a:t>
              </a:r>
              <a:r>
                <a:rPr lang="en-US" altLang="ko-KR" sz="900" b="0" i="0" dirty="0">
                  <a:solidFill>
                    <a:srgbClr val="0F0F0F"/>
                  </a:solidFill>
                  <a:effectLst/>
                  <a:latin typeface="+mn-lt"/>
                </a:rPr>
                <a:t>, </a:t>
              </a:r>
              <a:r>
                <a:rPr lang="ko-KR" altLang="en-US" sz="900" b="0" i="0" dirty="0">
                  <a:solidFill>
                    <a:srgbClr val="0F0F0F"/>
                  </a:solidFill>
                  <a:effectLst/>
                  <a:latin typeface="+mn-lt"/>
                </a:rPr>
                <a:t>출력 변환</a:t>
              </a:r>
              <a:endParaRPr lang="en-US" altLang="ko-KR" sz="900" dirty="0">
                <a:solidFill>
                  <a:schemeClr val="tx1"/>
                </a:solidFill>
                <a:latin typeface="+mn-lt"/>
              </a:endParaRPr>
            </a:p>
            <a:p>
              <a:r>
                <a:rPr lang="en-US" altLang="ko-KR" sz="900" dirty="0">
                  <a:solidFill>
                    <a:schemeClr val="tx1"/>
                  </a:solidFill>
                  <a:latin typeface="+mn-lt"/>
                </a:rPr>
                <a:t>        - </a:t>
              </a:r>
              <a:r>
                <a:rPr lang="ko-KR" altLang="en-US" sz="900" b="0" i="0" dirty="0">
                  <a:solidFill>
                    <a:srgbClr val="0F0F0F"/>
                  </a:solidFill>
                  <a:effectLst/>
                  <a:latin typeface="+mn-lt"/>
                </a:rPr>
                <a:t>시간 단계에서 입력은 변환되고</a:t>
              </a:r>
              <a:r>
                <a:rPr lang="en-US" altLang="ko-KR" sz="900" b="0" i="0" dirty="0">
                  <a:solidFill>
                    <a:srgbClr val="0F0F0F"/>
                  </a:solidFill>
                  <a:effectLst/>
                  <a:latin typeface="+mn-lt"/>
                </a:rPr>
                <a:t>, </a:t>
              </a:r>
              <a:r>
                <a:rPr lang="ko-KR" altLang="en-US" sz="900" b="0" i="0" dirty="0">
                  <a:solidFill>
                    <a:srgbClr val="0F0F0F"/>
                  </a:solidFill>
                  <a:effectLst/>
                  <a:latin typeface="+mn-lt"/>
                </a:rPr>
                <a:t>두 레이어를 통과하며</a:t>
              </a:r>
              <a:r>
                <a:rPr lang="en-US" altLang="ko-KR" sz="900" b="0" i="0" dirty="0">
                  <a:solidFill>
                    <a:srgbClr val="0F0F0F"/>
                  </a:solidFill>
                  <a:effectLst/>
                  <a:latin typeface="+mn-lt"/>
                </a:rPr>
                <a:t>, </a:t>
              </a:r>
              <a:r>
                <a:rPr lang="ko-KR" altLang="en-US" sz="900" b="0" i="0" dirty="0">
                  <a:solidFill>
                    <a:srgbClr val="0F0F0F"/>
                  </a:solidFill>
                  <a:effectLst/>
                  <a:latin typeface="+mn-lt"/>
                </a:rPr>
                <a:t>각 레이어의 상태와 출력이 기록</a:t>
              </a:r>
              <a:r>
                <a:rPr lang="en-US" altLang="ko-KR" sz="900" b="0" i="0" dirty="0">
                  <a:solidFill>
                    <a:srgbClr val="0F0F0F"/>
                  </a:solidFill>
                  <a:effectLst/>
                  <a:latin typeface="+mn-lt"/>
                </a:rPr>
                <a:t>.</a:t>
              </a:r>
              <a:r>
                <a:rPr lang="en-US" altLang="ko-KR" sz="900" dirty="0">
                  <a:solidFill>
                    <a:schemeClr val="tx1"/>
                  </a:solidFill>
                  <a:latin typeface="+mn-lt"/>
                </a:rPr>
                <a:t>       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  <a:latin typeface="+mn-lt"/>
                </a:rPr>
                <a:t>        - </a:t>
              </a:r>
              <a:r>
                <a:rPr lang="ko-KR" altLang="en-US" sz="900" b="0" i="0" dirty="0">
                  <a:solidFill>
                    <a:srgbClr val="0F0F0F"/>
                  </a:solidFill>
                  <a:effectLst/>
                  <a:latin typeface="+mn-lt"/>
                </a:rPr>
                <a:t>시계열 데이터에 대한 시간 반복 신경망을 정의</a:t>
              </a:r>
              <a:r>
                <a:rPr lang="en-US" altLang="ko-KR" sz="900" b="0" i="0" dirty="0">
                  <a:solidFill>
                    <a:srgbClr val="0F0F0F"/>
                  </a:solidFill>
                  <a:effectLst/>
                  <a:latin typeface="+mn-lt"/>
                </a:rPr>
                <a:t>.</a:t>
              </a:r>
              <a:endParaRPr lang="en-US" altLang="ko-KR" sz="900" dirty="0">
                <a:solidFill>
                  <a:srgbClr val="0F0F0F"/>
                </a:solidFill>
                <a:effectLst/>
                <a:latin typeface="+mn-lt"/>
              </a:endParaRPr>
            </a:p>
            <a:p>
              <a:r>
                <a:rPr lang="en-US" altLang="ko-KR" sz="900" dirty="0">
                  <a:solidFill>
                    <a:srgbClr val="0F0F0F"/>
                  </a:solidFill>
                  <a:latin typeface="+mn-lt"/>
                </a:rPr>
                <a:t>        - </a:t>
              </a:r>
              <a:r>
                <a:rPr lang="ko-KR" altLang="en-US" sz="900" b="0" i="0" dirty="0">
                  <a:solidFill>
                    <a:srgbClr val="0F0F0F"/>
                  </a:solidFill>
                  <a:effectLst/>
                  <a:latin typeface="+mn-lt"/>
                </a:rPr>
                <a:t>시간에 따른 반복을 수행하며 각 시간 단계마다 입력을 변환하고</a:t>
              </a:r>
              <a:r>
                <a:rPr lang="en-US" altLang="ko-KR" sz="900" b="0" i="0" dirty="0">
                  <a:solidFill>
                    <a:srgbClr val="0F0F0F"/>
                  </a:solidFill>
                  <a:effectLst/>
                  <a:latin typeface="+mn-lt"/>
                </a:rPr>
                <a:t>, </a:t>
              </a:r>
              <a:r>
                <a:rPr lang="ko-KR" altLang="en-US" sz="900" b="0" i="0" dirty="0">
                  <a:solidFill>
                    <a:srgbClr val="0F0F0F"/>
                  </a:solidFill>
                  <a:effectLst/>
                  <a:latin typeface="+mn-lt"/>
                </a:rPr>
                <a:t>두 개의 레이어를 통과시키며</a:t>
              </a:r>
              <a:r>
                <a:rPr lang="en-US" altLang="ko-KR" sz="900" b="0" i="0" dirty="0">
                  <a:solidFill>
                    <a:srgbClr val="0F0F0F"/>
                  </a:solidFill>
                  <a:effectLst/>
                  <a:latin typeface="+mn-lt"/>
                </a:rPr>
                <a:t>, </a:t>
              </a:r>
              <a:r>
                <a:rPr lang="ko-KR" altLang="en-US" sz="900" b="0" i="0" dirty="0">
                  <a:solidFill>
                    <a:srgbClr val="0F0F0F"/>
                  </a:solidFill>
                  <a:effectLst/>
                  <a:latin typeface="+mn-lt"/>
                </a:rPr>
                <a:t>최종적으로 출력을 반환</a:t>
              </a:r>
              <a:r>
                <a:rPr lang="en-US" altLang="ko-KR" sz="900" b="0" i="0" dirty="0">
                  <a:solidFill>
                    <a:srgbClr val="0F0F0F"/>
                  </a:solidFill>
                  <a:effectLst/>
                  <a:latin typeface="+mn-lt"/>
                </a:rPr>
                <a:t>.</a:t>
              </a:r>
              <a:endParaRPr lang="en-US" altLang="ko-KR" sz="900" i="0" dirty="0">
                <a:solidFill>
                  <a:srgbClr val="187DC5"/>
                </a:solidFill>
                <a:effectLst/>
                <a:latin typeface="+mn-lt"/>
              </a:endParaRPr>
            </a:p>
            <a:p>
              <a:r>
                <a:rPr lang="en-US" altLang="ko-KR" sz="900" dirty="0">
                  <a:solidFill>
                    <a:schemeClr val="tx1"/>
                  </a:solidFill>
                  <a:latin typeface="+mn-lt"/>
                </a:rPr>
                <a:t># </a:t>
              </a:r>
              <a:r>
                <a:rPr lang="ko-KR" altLang="en-US" sz="900" dirty="0">
                  <a:solidFill>
                    <a:schemeClr val="tx1"/>
                  </a:solidFill>
                  <a:latin typeface="+mn-lt"/>
                </a:rPr>
                <a:t>입력 데이터 </a:t>
              </a:r>
              <a:r>
                <a:rPr lang="en-US" altLang="ko-KR" sz="900" dirty="0">
                  <a:solidFill>
                    <a:schemeClr val="tx1"/>
                  </a:solidFill>
                  <a:latin typeface="+mn-lt"/>
                </a:rPr>
                <a:t>x</a:t>
              </a:r>
              <a:r>
                <a:rPr lang="ko-KR" altLang="en-US" sz="900" dirty="0">
                  <a:solidFill>
                    <a:schemeClr val="tx1"/>
                  </a:solidFill>
                  <a:latin typeface="+mn-lt"/>
                </a:rPr>
                <a:t>를 받아 각 레이어의 상태와 출력을 계산하여 시간에 따른 네트워크의 시뮬레이션 담당</a:t>
              </a:r>
              <a:endParaRPr lang="en-US" altLang="ko-KR" sz="900" dirty="0">
                <a:solidFill>
                  <a:schemeClr val="tx1"/>
                </a:solidFill>
                <a:latin typeface="+mn-lt"/>
              </a:endParaRPr>
            </a:p>
            <a:p>
              <a:endParaRPr lang="en-US" altLang="ko-KR" sz="900" b="1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5713B4-D3C2-3ADD-8768-C8A90632F307}"/>
                </a:ext>
              </a:extLst>
            </p:cNvPr>
            <p:cNvSpPr txBox="1"/>
            <p:nvPr/>
          </p:nvSpPr>
          <p:spPr>
            <a:xfrm>
              <a:off x="1408973" y="829737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a)</a:t>
              </a:r>
              <a:r>
                <a:rPr lang="ko-KR" altLang="en-US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사용 네트워크 </a:t>
              </a:r>
              <a:r>
                <a:rPr lang="en-US" altLang="ko-KR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(SNN VS FNN)</a:t>
              </a:r>
              <a:r>
                <a:rPr lang="ko-KR" altLang="en-US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7ED001-2C47-A2C2-9BD1-B83563C1EC5A}"/>
                </a:ext>
              </a:extLst>
            </p:cNvPr>
            <p:cNvSpPr txBox="1"/>
            <p:nvPr/>
          </p:nvSpPr>
          <p:spPr>
            <a:xfrm>
              <a:off x="1456941" y="2348537"/>
              <a:ext cx="6873241" cy="5386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ko-KR" sz="900" i="0" dirty="0">
                  <a:solidFill>
                    <a:srgbClr val="000000"/>
                  </a:solidFill>
                  <a:effectLst/>
                  <a:latin typeface="+mn-lt"/>
                  <a:ea typeface="맑은 고딕" panose="020B0503020000020004" pitchFamily="50" charset="-127"/>
                </a:rPr>
                <a:t>② </a:t>
              </a:r>
              <a:r>
                <a:rPr lang="en-US" altLang="ko-KR" sz="900" i="0" dirty="0">
                  <a:solidFill>
                    <a:srgbClr val="000000"/>
                  </a:solidFill>
                  <a:effectLst/>
                  <a:latin typeface="+mn-lt"/>
                </a:rPr>
                <a:t>Feedforward Neural Network (FNN)</a:t>
              </a:r>
            </a:p>
            <a:p>
              <a:endParaRPr lang="en-US" altLang="ko-KR" sz="200" b="1" dirty="0">
                <a:latin typeface="+mn-lt"/>
              </a:endParaRPr>
            </a:p>
            <a:p>
              <a:r>
                <a:rPr lang="en-US" altLang="ko-KR" sz="900" b="1" dirty="0">
                  <a:solidFill>
                    <a:srgbClr val="00B050"/>
                  </a:solidFill>
                  <a:latin typeface="+mn-lt"/>
                </a:rPr>
                <a:t>Class</a:t>
              </a:r>
              <a:r>
                <a:rPr lang="en-US" altLang="ko-KR" sz="900" b="1" dirty="0">
                  <a:solidFill>
                    <a:srgbClr val="0070C0"/>
                  </a:solidFill>
                  <a:latin typeface="+mn-lt"/>
                </a:rPr>
                <a:t> </a:t>
              </a:r>
              <a:r>
                <a:rPr lang="en-US" altLang="ko-KR" sz="900" i="0" dirty="0" err="1">
                  <a:solidFill>
                    <a:srgbClr val="0070C0"/>
                  </a:solidFill>
                  <a:effectLst/>
                  <a:latin typeface="+mn-lt"/>
                </a:rPr>
                <a:t>NonSpikingNet</a:t>
              </a:r>
              <a:r>
                <a:rPr lang="en-US" altLang="ko-KR" sz="900" i="0" dirty="0">
                  <a:solidFill>
                    <a:srgbClr val="0070C0"/>
                  </a:solidFill>
                  <a:effectLst/>
                  <a:latin typeface="+mn-lt"/>
                </a:rPr>
                <a:t>()</a:t>
              </a:r>
              <a:r>
                <a:rPr lang="en-US" altLang="ko-KR" sz="900" i="0" dirty="0">
                  <a:solidFill>
                    <a:srgbClr val="0F0F0F"/>
                  </a:solidFill>
                  <a:effectLst/>
                  <a:latin typeface="+mn-lt"/>
                </a:rPr>
                <a:t>   </a:t>
              </a:r>
              <a:r>
                <a:rPr lang="en-US" altLang="ko-KR" sz="900" b="1" i="0" dirty="0">
                  <a:solidFill>
                    <a:srgbClr val="000000"/>
                  </a:solidFill>
                  <a:effectLst/>
                  <a:latin typeface="+mn-lt"/>
                </a:rPr>
                <a:t> </a:t>
              </a:r>
            </a:p>
            <a:p>
              <a:endParaRPr lang="en-US" altLang="ko-KR" sz="900" b="1" dirty="0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11" name="Google Shape;83;p16">
            <a:extLst>
              <a:ext uri="{FF2B5EF4-FFF2-40B4-BE49-F238E27FC236}">
                <a16:creationId xmlns:a16="http://schemas.microsoft.com/office/drawing/2014/main" id="{8B2252D1-877F-439B-9E2E-21D807A212FC}"/>
              </a:ext>
            </a:extLst>
          </p:cNvPr>
          <p:cNvSpPr txBox="1"/>
          <p:nvPr/>
        </p:nvSpPr>
        <p:spPr>
          <a:xfrm>
            <a:off x="1408974" y="306875"/>
            <a:ext cx="63558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03. Spiking Neural Network </a:t>
            </a:r>
            <a:r>
              <a:rPr lang="ko-KR" altLang="en-US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구현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316660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558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03. Spiking Neural Network </a:t>
            </a:r>
            <a:r>
              <a:rPr lang="ko-KR" altLang="en-US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구현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173A8-B23C-831C-D3FD-D72E71648B17}"/>
              </a:ext>
            </a:extLst>
          </p:cNvPr>
          <p:cNvSpPr txBox="1"/>
          <p:nvPr/>
        </p:nvSpPr>
        <p:spPr>
          <a:xfrm>
            <a:off x="1479754" y="2270820"/>
            <a:ext cx="50929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Table 2 : Performance comparison (SNN VS FNN) </a:t>
            </a:r>
            <a:endParaRPr lang="ko-KR" altLang="en-US" sz="12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5E8A7E9-A84F-3B6E-5F99-E1FAD81C0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260867"/>
              </p:ext>
            </p:extLst>
          </p:nvPr>
        </p:nvGraphicFramePr>
        <p:xfrm>
          <a:off x="1531374" y="1297764"/>
          <a:ext cx="5798576" cy="914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49644">
                  <a:extLst>
                    <a:ext uri="{9D8B030D-6E8A-4147-A177-3AD203B41FA5}">
                      <a16:colId xmlns:a16="http://schemas.microsoft.com/office/drawing/2014/main" val="2786138656"/>
                    </a:ext>
                  </a:extLst>
                </a:gridCol>
                <a:gridCol w="1449644">
                  <a:extLst>
                    <a:ext uri="{9D8B030D-6E8A-4147-A177-3AD203B41FA5}">
                      <a16:colId xmlns:a16="http://schemas.microsoft.com/office/drawing/2014/main" val="1945947945"/>
                    </a:ext>
                  </a:extLst>
                </a:gridCol>
                <a:gridCol w="1449644">
                  <a:extLst>
                    <a:ext uri="{9D8B030D-6E8A-4147-A177-3AD203B41FA5}">
                      <a16:colId xmlns:a16="http://schemas.microsoft.com/office/drawing/2014/main" val="25632541"/>
                    </a:ext>
                  </a:extLst>
                </a:gridCol>
                <a:gridCol w="1449644">
                  <a:extLst>
                    <a:ext uri="{9D8B030D-6E8A-4147-A177-3AD203B41FA5}">
                      <a16:colId xmlns:a16="http://schemas.microsoft.com/office/drawing/2014/main" val="445296212"/>
                    </a:ext>
                  </a:extLst>
                </a:gridCol>
              </a:tblGrid>
              <a:tr h="251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Model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solidFill>
                      <a:srgbClr val="1926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Epoch 1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solidFill>
                      <a:srgbClr val="1926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Epoch 2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solidFill>
                      <a:srgbClr val="1926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Epoch 3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solidFill>
                      <a:srgbClr val="1926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158659"/>
                  </a:ext>
                </a:extLst>
              </a:tr>
              <a:tr h="251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SNN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88.67 %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90.47 %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90.71%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903922"/>
                  </a:ext>
                </a:extLst>
              </a:tr>
              <a:tr h="251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FNN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86.73%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88.78%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88.99 %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05683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B67A2BB-ADE5-C3CF-4BA7-43FBB767C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307314"/>
              </p:ext>
            </p:extLst>
          </p:nvPr>
        </p:nvGraphicFramePr>
        <p:xfrm>
          <a:off x="1531374" y="3205000"/>
          <a:ext cx="5798576" cy="1097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49644">
                  <a:extLst>
                    <a:ext uri="{9D8B030D-6E8A-4147-A177-3AD203B41FA5}">
                      <a16:colId xmlns:a16="http://schemas.microsoft.com/office/drawing/2014/main" val="2786138656"/>
                    </a:ext>
                  </a:extLst>
                </a:gridCol>
                <a:gridCol w="1449644">
                  <a:extLst>
                    <a:ext uri="{9D8B030D-6E8A-4147-A177-3AD203B41FA5}">
                      <a16:colId xmlns:a16="http://schemas.microsoft.com/office/drawing/2014/main" val="1945947945"/>
                    </a:ext>
                  </a:extLst>
                </a:gridCol>
                <a:gridCol w="1449644">
                  <a:extLst>
                    <a:ext uri="{9D8B030D-6E8A-4147-A177-3AD203B41FA5}">
                      <a16:colId xmlns:a16="http://schemas.microsoft.com/office/drawing/2014/main" val="25632541"/>
                    </a:ext>
                  </a:extLst>
                </a:gridCol>
                <a:gridCol w="1449644">
                  <a:extLst>
                    <a:ext uri="{9D8B030D-6E8A-4147-A177-3AD203B41FA5}">
                      <a16:colId xmlns:a16="http://schemas.microsoft.com/office/drawing/2014/main" val="445296212"/>
                    </a:ext>
                  </a:extLst>
                </a:gridCol>
              </a:tblGrid>
              <a:tr h="251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Model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solidFill>
                      <a:srgbClr val="1926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Epoch 1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solidFill>
                      <a:srgbClr val="1926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…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solidFill>
                      <a:srgbClr val="1926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Epoch 26 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solidFill>
                      <a:srgbClr val="1926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158659"/>
                  </a:ext>
                </a:extLst>
              </a:tr>
              <a:tr h="251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기존 </a:t>
                      </a:r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SNN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88.67%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…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90.71%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903922"/>
                  </a:ext>
                </a:extLst>
              </a:tr>
              <a:tr h="251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학습률</a:t>
                      </a:r>
                      <a:r>
                        <a:rPr lang="ko-KR" altLang="en-US" sz="13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ko-KR" altLang="en-US" sz="13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스케쥴러</a:t>
                      </a:r>
                      <a:r>
                        <a:rPr lang="ko-KR" altLang="en-US" sz="13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사용 후 </a:t>
                      </a:r>
                      <a:r>
                        <a:rPr lang="en-US" altLang="ko-KR" sz="13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SNN</a:t>
                      </a:r>
                      <a:endParaRPr lang="ko-KR" altLang="en-US" sz="13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88.44 %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…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96.57%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905683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B85094-8F62-BD30-9FF0-7AE9697D1BCB}"/>
              </a:ext>
            </a:extLst>
          </p:cNvPr>
          <p:cNvSpPr txBox="1"/>
          <p:nvPr/>
        </p:nvSpPr>
        <p:spPr>
          <a:xfrm>
            <a:off x="1479754" y="4397699"/>
            <a:ext cx="73330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Table 3 : Performance comparison (SNN)_ by using </a:t>
            </a:r>
            <a:r>
              <a:rPr lang="en-US" altLang="ko-KR" sz="1200" dirty="0" err="1">
                <a:solidFill>
                  <a:srgbClr val="0F0F0F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ReduceLROnPlateau</a:t>
            </a:r>
            <a:endParaRPr lang="ko-KR" altLang="en-US" sz="12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928E1F-66FF-4FE4-BFAE-8FFC84BF57D6}"/>
              </a:ext>
            </a:extLst>
          </p:cNvPr>
          <p:cNvSpPr txBox="1"/>
          <p:nvPr/>
        </p:nvSpPr>
        <p:spPr>
          <a:xfrm>
            <a:off x="1408974" y="882810"/>
            <a:ext cx="4062186" cy="29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# SNN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과 </a:t>
            </a: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기존 </a:t>
            </a:r>
            <a:r>
              <a:rPr lang="en-US" altLang="ko-KR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FNN </a:t>
            </a: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간의  성능 비교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9E113E-4E07-4704-8FD5-7D3A3268E451}"/>
              </a:ext>
            </a:extLst>
          </p:cNvPr>
          <p:cNvSpPr txBox="1"/>
          <p:nvPr/>
        </p:nvSpPr>
        <p:spPr>
          <a:xfrm>
            <a:off x="1408974" y="2848827"/>
            <a:ext cx="4062186" cy="29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#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학습률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스케쥴러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(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ReduceLROnPlateau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)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사용 후의</a:t>
            </a: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성능 비교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pic>
        <p:nvPicPr>
          <p:cNvPr id="13" name="Picture 2" descr="화살표, 화살표그림, 색연필, 색연필그림, 분필, 사진,이미지,일러스트,캘리그라피 - onoff작가">
            <a:extLst>
              <a:ext uri="{FF2B5EF4-FFF2-40B4-BE49-F238E27FC236}">
                <a16:creationId xmlns:a16="http://schemas.microsoft.com/office/drawing/2014/main" id="{53C8E541-2118-41BD-9062-D5827AB14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33" t="3886" r="2994" b="74163"/>
          <a:stretch/>
        </p:blipFill>
        <p:spPr bwMode="auto">
          <a:xfrm flipH="1">
            <a:off x="4082114" y="2509697"/>
            <a:ext cx="348548" cy="35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556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7E79C1-BEE9-6EBE-AD3D-C4D43FA31983}"/>
              </a:ext>
            </a:extLst>
          </p:cNvPr>
          <p:cNvSpPr txBox="1"/>
          <p:nvPr/>
        </p:nvSpPr>
        <p:spPr>
          <a:xfrm>
            <a:off x="1369600" y="3721194"/>
            <a:ext cx="22743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highlight>
                  <a:srgbClr val="FFFF00"/>
                </a:highlight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</a:t>
            </a:r>
            <a:r>
              <a:rPr lang="en-US" altLang="ko-KR" sz="1200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SB 어그로 Light" panose="02020603020101020101" pitchFamily="18" charset="-127"/>
                <a:ea typeface="SB 어그로 Light" panose="02020603020101020101" pitchFamily="18" charset="-127"/>
              </a:rPr>
              <a:t>735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FFFF00"/>
                </a:highlight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files</a:t>
            </a:r>
          </a:p>
          <a:p>
            <a:endParaRPr lang="en-US" altLang="ko-KR" sz="1200" dirty="0">
              <a:solidFill>
                <a:schemeClr val="tx1"/>
              </a:solidFill>
              <a:highlight>
                <a:srgbClr val="FFFF00"/>
              </a:highlight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en-US" altLang="ko-KR" sz="1200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SB 어그로 Light" panose="02020603020101020101" pitchFamily="18" charset="-127"/>
                <a:ea typeface="SB 어그로 Light" panose="02020603020101020101" pitchFamily="18" charset="-127"/>
              </a:rPr>
              <a:t>3 car models in 3</a:t>
            </a:r>
          </a:p>
          <a:p>
            <a:endParaRPr lang="en-US" altLang="ko-KR" sz="1200" i="0" dirty="0">
              <a:solidFill>
                <a:schemeClr val="tx1"/>
              </a:solidFill>
              <a:effectLst/>
              <a:highlight>
                <a:srgbClr val="FFFF00"/>
              </a:highlight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en-US" altLang="ko-KR" sz="1200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SB 어그로 Light" panose="02020603020101020101" pitchFamily="18" charset="-127"/>
                <a:ea typeface="SB 어그로 Light" panose="02020603020101020101" pitchFamily="18" charset="-127"/>
              </a:rPr>
              <a:t>9 different 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FFFF00"/>
                </a:highlight>
                <a:latin typeface="SB 어그로 Light" panose="02020603020101020101" pitchFamily="18" charset="-127"/>
                <a:ea typeface="SB 어그로 Light" panose="02020603020101020101" pitchFamily="18" charset="-127"/>
              </a:rPr>
              <a:t>l</a:t>
            </a:r>
            <a:r>
              <a:rPr lang="en-US" altLang="ko-KR" sz="1200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SB 어그로 Light" panose="02020603020101020101" pitchFamily="18" charset="-127"/>
                <a:ea typeface="SB 어그로 Light" panose="02020603020101020101" pitchFamily="18" charset="-127"/>
              </a:rPr>
              <a:t>abel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FFFF00"/>
                </a:highlight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(3x3=9)</a:t>
            </a:r>
            <a:endParaRPr lang="en-US" altLang="ko-KR" sz="1200" i="0" dirty="0">
              <a:solidFill>
                <a:schemeClr val="tx1"/>
              </a:solidFill>
              <a:effectLst/>
              <a:highlight>
                <a:srgbClr val="FFFF00"/>
              </a:highlight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26" name="Picture 4" descr="The architecture of a spiking neural network (SNN). The network... |  Download Scientific Diagram">
            <a:extLst>
              <a:ext uri="{FF2B5EF4-FFF2-40B4-BE49-F238E27FC236}">
                <a16:creationId xmlns:a16="http://schemas.microsoft.com/office/drawing/2014/main" id="{1CF07B47-EB52-7808-B992-5A1CF3085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673" y="780237"/>
            <a:ext cx="2517561" cy="146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화살표, 색연필, 색연필화살표, 빨간화살표, ppt, 사진,이미지,일러스트,캘리그라피 - RAONI작가">
            <a:extLst>
              <a:ext uri="{FF2B5EF4-FFF2-40B4-BE49-F238E27FC236}">
                <a16:creationId xmlns:a16="http://schemas.microsoft.com/office/drawing/2014/main" id="{8D064241-DC53-66F8-1354-6B1C87FA2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0" t="11214" r="27447" b="57725"/>
          <a:stretch/>
        </p:blipFill>
        <p:spPr bwMode="auto">
          <a:xfrm rot="2648075" flipV="1">
            <a:off x="6277482" y="1876921"/>
            <a:ext cx="499547" cy="92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BAD20FC-1FF0-15D8-9330-FC9745B43943}"/>
              </a:ext>
            </a:extLst>
          </p:cNvPr>
          <p:cNvSpPr txBox="1"/>
          <p:nvPr/>
        </p:nvSpPr>
        <p:spPr>
          <a:xfrm>
            <a:off x="6866717" y="2211448"/>
            <a:ext cx="2053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6000" b="1" dirty="0">
                <a:solidFill>
                  <a:srgbClr val="BFBF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6000" b="1" dirty="0" err="1">
                <a:solidFill>
                  <a:srgbClr val="BFBF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</a:t>
            </a:r>
            <a:endParaRPr lang="ko-KR" altLang="en-US" sz="6000" b="1" dirty="0">
              <a:solidFill>
                <a:srgbClr val="BFBF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7" name="Picture 23">
            <a:extLst>
              <a:ext uri="{FF2B5EF4-FFF2-40B4-BE49-F238E27FC236}">
                <a16:creationId xmlns:a16="http://schemas.microsoft.com/office/drawing/2014/main" id="{3CE2CF12-F399-9FC4-8AB0-8AB5B5C3B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471" y="2897155"/>
            <a:ext cx="2813724" cy="188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Cover image">
            <a:extLst>
              <a:ext uri="{FF2B5EF4-FFF2-40B4-BE49-F238E27FC236}">
                <a16:creationId xmlns:a16="http://schemas.microsoft.com/office/drawing/2014/main" id="{169B75F1-666D-0752-F51F-90C0F4386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792" y="1238532"/>
            <a:ext cx="4369740" cy="219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E39060-0EF3-4C76-9A0D-D0332EB3646D}"/>
              </a:ext>
            </a:extLst>
          </p:cNvPr>
          <p:cNvSpPr txBox="1"/>
          <p:nvPr/>
        </p:nvSpPr>
        <p:spPr>
          <a:xfrm>
            <a:off x="1408974" y="882810"/>
            <a:ext cx="4062186" cy="29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#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캐글의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다중 레이블 차량 데이터셋을 사용한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SNN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모델 구현</a:t>
            </a:r>
          </a:p>
        </p:txBody>
      </p:sp>
      <p:sp>
        <p:nvSpPr>
          <p:cNvPr id="16" name="Google Shape;83;p16">
            <a:extLst>
              <a:ext uri="{FF2B5EF4-FFF2-40B4-BE49-F238E27FC236}">
                <a16:creationId xmlns:a16="http://schemas.microsoft.com/office/drawing/2014/main" id="{0A77755E-843E-43A3-966A-58A168872C30}"/>
              </a:ext>
            </a:extLst>
          </p:cNvPr>
          <p:cNvSpPr txBox="1"/>
          <p:nvPr/>
        </p:nvSpPr>
        <p:spPr>
          <a:xfrm>
            <a:off x="1408974" y="306875"/>
            <a:ext cx="63558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03. Spiking Neural Network </a:t>
            </a:r>
            <a:r>
              <a:rPr lang="ko-KR" altLang="en-US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구현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41C96-0337-B438-EDBB-4CCEBDEC0DE2}"/>
              </a:ext>
            </a:extLst>
          </p:cNvPr>
          <p:cNvSpPr txBox="1"/>
          <p:nvPr/>
        </p:nvSpPr>
        <p:spPr>
          <a:xfrm>
            <a:off x="1388697" y="3108700"/>
            <a:ext cx="4365835" cy="323165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500" b="1" dirty="0">
                <a:solidFill>
                  <a:srgbClr val="19264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Multilabel car and color KAGGLE dataset</a:t>
            </a:r>
          </a:p>
        </p:txBody>
      </p:sp>
    </p:spTree>
    <p:extLst>
      <p:ext uri="{BB962C8B-B14F-4D97-AF65-F5344CB8AC3E}">
        <p14:creationId xmlns:p14="http://schemas.microsoft.com/office/powerpoint/2010/main" val="60374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6 L -4.44444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스터디원 소개 및 만남 인증</a:t>
            </a:r>
            <a:endParaRPr sz="2000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593285" y="1725379"/>
            <a:ext cx="3803036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스터디원 1 :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성현우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전자전기공학부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19)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스터디원 2 : 이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은세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전자전기공학부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21)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스터디원 3 :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김지호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에너지시스템공학부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16)</a:t>
            </a:r>
            <a:endParaRPr lang="en-US" altLang="ko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스터디원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 :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정서현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응용통계학과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19)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AED85D-682C-4316-8EA2-EF60832CE0DE}"/>
              </a:ext>
            </a:extLst>
          </p:cNvPr>
          <p:cNvGrpSpPr/>
          <p:nvPr/>
        </p:nvGrpSpPr>
        <p:grpSpPr>
          <a:xfrm>
            <a:off x="5808530" y="1375877"/>
            <a:ext cx="2716541" cy="2391747"/>
            <a:chOff x="5808530" y="1421526"/>
            <a:chExt cx="2716541" cy="239174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A72CA8D-B6B8-4EB5-AC38-0C616B20938D}"/>
                </a:ext>
              </a:extLst>
            </p:cNvPr>
            <p:cNvSpPr/>
            <p:nvPr/>
          </p:nvSpPr>
          <p:spPr>
            <a:xfrm>
              <a:off x="5808530" y="1981201"/>
              <a:ext cx="2716541" cy="1832072"/>
            </a:xfrm>
            <a:prstGeom prst="rect">
              <a:avLst/>
            </a:prstGeom>
            <a:solidFill>
              <a:srgbClr val="CCCCC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016371F-2C64-D4AA-E13C-4ABEE0511FAE}"/>
                </a:ext>
              </a:extLst>
            </p:cNvPr>
            <p:cNvSpPr txBox="1"/>
            <p:nvPr/>
          </p:nvSpPr>
          <p:spPr>
            <a:xfrm>
              <a:off x="5808530" y="1421526"/>
              <a:ext cx="2715491" cy="507831"/>
            </a:xfrm>
            <a:prstGeom prst="rect">
              <a:avLst/>
            </a:prstGeom>
            <a:solidFill>
              <a:srgbClr val="182240"/>
            </a:solidFill>
            <a:ln w="285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정기 회의 일정</a:t>
              </a:r>
              <a:endParaRPr lang="en-US" altLang="ko-KR" b="1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  <a:p>
              <a:pPr algn="ctr"/>
              <a:r>
                <a:rPr lang="ko-KR" altLang="en-US" sz="1300" dirty="0">
                  <a:solidFill>
                    <a:schemeClr val="bg1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매주 금요일 </a:t>
              </a:r>
              <a:r>
                <a:rPr lang="en-US" altLang="ko-KR" sz="1300" dirty="0">
                  <a:solidFill>
                    <a:schemeClr val="bg1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18:00 ~ 19:30 (</a:t>
              </a:r>
              <a:r>
                <a:rPr lang="ko-KR" altLang="en-US" sz="1300" dirty="0">
                  <a:solidFill>
                    <a:schemeClr val="bg1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대면</a:t>
              </a:r>
              <a:r>
                <a:rPr lang="en-US" altLang="ko-KR" sz="1300" dirty="0">
                  <a:solidFill>
                    <a:schemeClr val="bg1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)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B0EB0B3-C071-491D-ACEE-65F73394A442}"/>
                </a:ext>
              </a:extLst>
            </p:cNvPr>
            <p:cNvGrpSpPr/>
            <p:nvPr/>
          </p:nvGrpSpPr>
          <p:grpSpPr>
            <a:xfrm>
              <a:off x="5867346" y="2071127"/>
              <a:ext cx="2609133" cy="1669235"/>
              <a:chOff x="7024707" y="1756005"/>
              <a:chExt cx="5576870" cy="3276092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3EE9E10E-009D-4AE1-95D7-045103969A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504" t="10430" r="2743" b="2830"/>
              <a:stretch/>
            </p:blipFill>
            <p:spPr>
              <a:xfrm>
                <a:off x="7024707" y="1756005"/>
                <a:ext cx="2777507" cy="1877654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B843806F-F226-4576-BFEA-E626DEC1B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238" r="2743"/>
              <a:stretch/>
            </p:blipFill>
            <p:spPr>
              <a:xfrm>
                <a:off x="9824070" y="1756005"/>
                <a:ext cx="2777507" cy="1877654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3D26BDF-56CB-499D-8FCD-EDF9BB60BD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24707" y="3776757"/>
                <a:ext cx="5576870" cy="12553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9AE2EE52-6B13-DF34-3225-43B6FAD922E4}"/>
              </a:ext>
            </a:extLst>
          </p:cNvPr>
          <p:cNvSpPr txBox="1"/>
          <p:nvPr/>
        </p:nvSpPr>
        <p:spPr>
          <a:xfrm>
            <a:off x="1580357" y="1651936"/>
            <a:ext cx="6355804" cy="507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B050"/>
                </a:solidFill>
                <a:latin typeface="+mn-lt"/>
              </a:rPr>
              <a:t>Class </a:t>
            </a:r>
            <a:r>
              <a:rPr lang="en-US" altLang="ko-KR" sz="900" dirty="0" err="1">
                <a:solidFill>
                  <a:srgbClr val="0070C0"/>
                </a:solidFill>
                <a:latin typeface="+mn-lt"/>
              </a:rPr>
              <a:t>SpikingNet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():</a:t>
            </a:r>
          </a:p>
          <a:p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   def __</a:t>
            </a:r>
            <a:r>
              <a:rPr lang="en-US" altLang="ko-KR" sz="900" dirty="0" err="1">
                <a:solidFill>
                  <a:srgbClr val="0070C0"/>
                </a:solidFill>
                <a:latin typeface="+mn-lt"/>
              </a:rPr>
              <a:t>init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__():</a:t>
            </a:r>
          </a:p>
          <a:p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      self.layer1 = </a:t>
            </a:r>
            <a:r>
              <a:rPr lang="en-US" altLang="ko-KR" sz="900" dirty="0" err="1">
                <a:solidFill>
                  <a:srgbClr val="0070C0"/>
                </a:solidFill>
                <a:latin typeface="+mn-lt"/>
              </a:rPr>
              <a:t>SpikingNeuronLayerRNN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(device, </a:t>
            </a:r>
            <a:r>
              <a:rPr lang="en-US" altLang="ko-KR" sz="900" dirty="0" err="1">
                <a:solidFill>
                  <a:schemeClr val="tx1"/>
                </a:solidFill>
                <a:latin typeface="+mn-lt"/>
              </a:rPr>
              <a:t>n_inputs</a:t>
            </a:r>
            <a:r>
              <a:rPr lang="en-US" altLang="ko-KR" sz="900" dirty="0">
                <a:solidFill>
                  <a:schemeClr val="tx1"/>
                </a:solidFill>
                <a:latin typeface="+mn-lt"/>
              </a:rPr>
              <a:t>=28*28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, </a:t>
            </a:r>
            <a:r>
              <a:rPr lang="en-US" altLang="ko-KR" sz="900" dirty="0" err="1">
                <a:solidFill>
                  <a:srgbClr val="0070C0"/>
                </a:solidFill>
                <a:latin typeface="+mn-lt"/>
              </a:rPr>
              <a:t>n_hidden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=100,..)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A91102-C0DF-5772-75DA-BAE0EE72BBD1}"/>
              </a:ext>
            </a:extLst>
          </p:cNvPr>
          <p:cNvSpPr txBox="1"/>
          <p:nvPr/>
        </p:nvSpPr>
        <p:spPr>
          <a:xfrm>
            <a:off x="1580357" y="1656704"/>
            <a:ext cx="6355803" cy="507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19264B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rgbClr val="00B050"/>
                </a:solidFill>
                <a:latin typeface="+mn-lt"/>
              </a:rPr>
              <a:t>Class </a:t>
            </a:r>
            <a:r>
              <a:rPr lang="en-US" altLang="ko-KR" sz="900" dirty="0" err="1">
                <a:solidFill>
                  <a:srgbClr val="0070C0"/>
                </a:solidFill>
                <a:latin typeface="+mn-lt"/>
              </a:rPr>
              <a:t>SpikingNet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():</a:t>
            </a:r>
          </a:p>
          <a:p>
            <a:r>
              <a:rPr lang="en-US" altLang="ko-KR" sz="900" b="1" dirty="0">
                <a:solidFill>
                  <a:srgbClr val="0070C0"/>
                </a:solidFill>
                <a:latin typeface="+mn-lt"/>
              </a:rPr>
              <a:t>   </a:t>
            </a:r>
            <a:r>
              <a:rPr lang="en-US" altLang="ko-KR" sz="900" b="1" dirty="0">
                <a:solidFill>
                  <a:srgbClr val="00B050"/>
                </a:solidFill>
                <a:latin typeface="+mn-lt"/>
              </a:rPr>
              <a:t>def</a:t>
            </a:r>
            <a:r>
              <a:rPr lang="en-US" altLang="ko-KR" sz="9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__</a:t>
            </a:r>
            <a:r>
              <a:rPr lang="en-US" altLang="ko-KR" sz="900" dirty="0" err="1">
                <a:solidFill>
                  <a:srgbClr val="0070C0"/>
                </a:solidFill>
                <a:latin typeface="+mn-lt"/>
              </a:rPr>
              <a:t>init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__():</a:t>
            </a:r>
          </a:p>
          <a:p>
            <a:r>
              <a:rPr lang="en-US" altLang="ko-KR" sz="900" b="1" dirty="0">
                <a:solidFill>
                  <a:srgbClr val="0070C0"/>
                </a:solidFill>
                <a:latin typeface="+mn-lt"/>
              </a:rPr>
              <a:t>      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self.layer1 = </a:t>
            </a:r>
            <a:r>
              <a:rPr lang="en-US" altLang="ko-KR" sz="900" dirty="0" err="1">
                <a:solidFill>
                  <a:srgbClr val="0070C0"/>
                </a:solidFill>
                <a:latin typeface="+mn-lt"/>
              </a:rPr>
              <a:t>SpikingNeuronLayerRNN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(device, </a:t>
            </a:r>
            <a:r>
              <a:rPr lang="en-US" altLang="ko-KR" sz="900" dirty="0" err="1">
                <a:solidFill>
                  <a:srgbClr val="FF0000"/>
                </a:solidFill>
                <a:latin typeface="+mn-lt"/>
              </a:rPr>
              <a:t>n_inputs</a:t>
            </a:r>
            <a:r>
              <a:rPr lang="en-US" altLang="ko-KR" sz="900" dirty="0">
                <a:solidFill>
                  <a:srgbClr val="FF0000"/>
                </a:solidFill>
                <a:latin typeface="+mn-lt"/>
              </a:rPr>
              <a:t>=</a:t>
            </a:r>
            <a:r>
              <a:rPr lang="en-US" altLang="ko-KR" sz="900" dirty="0" err="1">
                <a:solidFill>
                  <a:srgbClr val="FF0000"/>
                </a:solidFill>
                <a:latin typeface="+mn-lt"/>
              </a:rPr>
              <a:t>input_size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, </a:t>
            </a:r>
            <a:r>
              <a:rPr lang="en-US" altLang="ko-KR" sz="900" dirty="0" err="1">
                <a:solidFill>
                  <a:srgbClr val="0070C0"/>
                </a:solidFill>
                <a:latin typeface="+mn-lt"/>
              </a:rPr>
              <a:t>n_hidden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=100,..)</a:t>
            </a:r>
            <a:endParaRPr lang="en-US" altLang="ko-KR" sz="9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4CDC03-FF19-3C64-4934-B71F34CD5A63}"/>
              </a:ext>
            </a:extLst>
          </p:cNvPr>
          <p:cNvSpPr txBox="1"/>
          <p:nvPr/>
        </p:nvSpPr>
        <p:spPr>
          <a:xfrm>
            <a:off x="1572799" y="2932274"/>
            <a:ext cx="6363361" cy="507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B050"/>
                </a:solidFill>
                <a:latin typeface="+mn-lt"/>
              </a:rPr>
              <a:t>Class </a:t>
            </a:r>
            <a:r>
              <a:rPr lang="en-US" altLang="ko-KR" sz="900" dirty="0" err="1">
                <a:solidFill>
                  <a:srgbClr val="0070C0"/>
                </a:solidFill>
                <a:latin typeface="+mn-lt"/>
              </a:rPr>
              <a:t>SpikingNeuronLayerRNN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 ():</a:t>
            </a:r>
          </a:p>
          <a:p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   def forward(self, x):</a:t>
            </a:r>
          </a:p>
          <a:p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      </a:t>
            </a:r>
            <a:r>
              <a:rPr lang="en-US" altLang="ko-KR" sz="900" dirty="0" err="1">
                <a:solidFill>
                  <a:srgbClr val="0070C0"/>
                </a:solidFill>
                <a:latin typeface="+mn-lt"/>
              </a:rPr>
              <a:t>outer_excitation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 = </a:t>
            </a:r>
            <a:r>
              <a:rPr lang="en-US" altLang="ko-KR" sz="900" dirty="0" err="1">
                <a:solidFill>
                  <a:srgbClr val="0070C0"/>
                </a:solidFill>
                <a:latin typeface="+mn-lt"/>
              </a:rPr>
              <a:t>F.relu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(</a:t>
            </a:r>
            <a:r>
              <a:rPr lang="en-US" altLang="ko-KR" sz="900" dirty="0" err="1">
                <a:solidFill>
                  <a:srgbClr val="0070C0"/>
                </a:solidFill>
                <a:latin typeface="+mn-lt"/>
              </a:rPr>
              <a:t>inner_excitation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 - </a:t>
            </a:r>
            <a:r>
              <a:rPr lang="en-US" altLang="ko-KR" sz="900" dirty="0" err="1">
                <a:solidFill>
                  <a:srgbClr val="0070C0"/>
                </a:solidFill>
                <a:latin typeface="+mn-lt"/>
              </a:rPr>
              <a:t>self.threshold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)</a:t>
            </a:r>
            <a:endParaRPr lang="en-US" altLang="ko-KR" sz="900" dirty="0">
              <a:solidFill>
                <a:srgbClr val="0F0F0F"/>
              </a:solidFill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A33D99-7466-B8AD-1930-2741BB963D93}"/>
              </a:ext>
            </a:extLst>
          </p:cNvPr>
          <p:cNvSpPr txBox="1"/>
          <p:nvPr/>
        </p:nvSpPr>
        <p:spPr>
          <a:xfrm>
            <a:off x="1578196" y="2937434"/>
            <a:ext cx="6352566" cy="507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19264B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rgbClr val="00B050"/>
                </a:solidFill>
                <a:latin typeface="+mn-lt"/>
              </a:rPr>
              <a:t>Class </a:t>
            </a:r>
            <a:r>
              <a:rPr lang="en-US" altLang="ko-KR" sz="900" dirty="0" err="1">
                <a:solidFill>
                  <a:srgbClr val="0070C0"/>
                </a:solidFill>
                <a:latin typeface="+mn-lt"/>
              </a:rPr>
              <a:t>SpikingNeuronLayerRNN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 ():</a:t>
            </a:r>
          </a:p>
          <a:p>
            <a:r>
              <a:rPr lang="en-US" altLang="ko-KR" sz="900" b="1" dirty="0">
                <a:solidFill>
                  <a:srgbClr val="0070C0"/>
                </a:solidFill>
                <a:latin typeface="+mn-lt"/>
              </a:rPr>
              <a:t>   </a:t>
            </a:r>
            <a:r>
              <a:rPr lang="en-US" altLang="ko-KR" sz="900" b="1" dirty="0">
                <a:solidFill>
                  <a:srgbClr val="00B050"/>
                </a:solidFill>
                <a:latin typeface="+mn-lt"/>
              </a:rPr>
              <a:t>def</a:t>
            </a:r>
            <a:r>
              <a:rPr lang="en-US" altLang="ko-KR" sz="9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forward(self, x):</a:t>
            </a:r>
          </a:p>
          <a:p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      </a:t>
            </a:r>
            <a:r>
              <a:rPr lang="en-US" altLang="ko-KR" sz="900" dirty="0" err="1">
                <a:solidFill>
                  <a:srgbClr val="0070C0"/>
                </a:solidFill>
                <a:latin typeface="+mn-lt"/>
              </a:rPr>
              <a:t>outer_excitation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 = </a:t>
            </a:r>
            <a:r>
              <a:rPr lang="en-US" altLang="ko-KR" sz="900" dirty="0" err="1">
                <a:solidFill>
                  <a:srgbClr val="FF0000"/>
                </a:solidFill>
                <a:latin typeface="+mn-lt"/>
              </a:rPr>
              <a:t>torch.sigmoid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(</a:t>
            </a:r>
            <a:r>
              <a:rPr lang="en-US" altLang="ko-KR" sz="900" dirty="0" err="1">
                <a:solidFill>
                  <a:srgbClr val="0070C0"/>
                </a:solidFill>
                <a:latin typeface="+mn-lt"/>
              </a:rPr>
              <a:t>inner_excitation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 - </a:t>
            </a:r>
            <a:r>
              <a:rPr lang="en-US" altLang="ko-KR" sz="900" dirty="0" err="1">
                <a:solidFill>
                  <a:srgbClr val="0070C0"/>
                </a:solidFill>
                <a:latin typeface="+mn-lt"/>
              </a:rPr>
              <a:t>self.threshold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)</a:t>
            </a:r>
            <a:endParaRPr lang="en-US" altLang="ko-KR" sz="900" dirty="0">
              <a:solidFill>
                <a:srgbClr val="0F0F0F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7CB0B4-A4B1-56D3-1E92-619681819B5F}"/>
              </a:ext>
            </a:extLst>
          </p:cNvPr>
          <p:cNvSpPr txBox="1"/>
          <p:nvPr/>
        </p:nvSpPr>
        <p:spPr>
          <a:xfrm>
            <a:off x="1584135" y="4308855"/>
            <a:ext cx="635580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B050"/>
                </a:solidFill>
                <a:latin typeface="+mn-lt"/>
              </a:rPr>
              <a:t>def </a:t>
            </a:r>
            <a:r>
              <a:rPr lang="en-US" altLang="ko-KR" sz="900" dirty="0" err="1">
                <a:solidFill>
                  <a:srgbClr val="0070C0"/>
                </a:solidFill>
                <a:latin typeface="+mn-lt"/>
              </a:rPr>
              <a:t>train_many_epochs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(model, </a:t>
            </a:r>
            <a:r>
              <a:rPr lang="en-US" altLang="ko-KR" sz="900" dirty="0" err="1">
                <a:solidFill>
                  <a:srgbClr val="0070C0"/>
                </a:solidFill>
                <a:latin typeface="+mn-lt"/>
              </a:rPr>
              <a:t>num_epochs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):</a:t>
            </a:r>
          </a:p>
          <a:p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optimizer = </a:t>
            </a:r>
            <a:r>
              <a:rPr lang="en-US" altLang="ko-KR" sz="900" dirty="0" err="1">
                <a:solidFill>
                  <a:srgbClr val="0070C0"/>
                </a:solidFill>
                <a:latin typeface="+mn-lt"/>
              </a:rPr>
              <a:t>optim.SGD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(</a:t>
            </a:r>
            <a:r>
              <a:rPr lang="en-US" altLang="ko-KR" sz="900" dirty="0" err="1">
                <a:solidFill>
                  <a:srgbClr val="0070C0"/>
                </a:solidFill>
                <a:latin typeface="+mn-lt"/>
              </a:rPr>
              <a:t>model.parameters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(), </a:t>
            </a:r>
            <a:r>
              <a:rPr lang="en-US" altLang="ko-KR" sz="900" dirty="0" err="1">
                <a:solidFill>
                  <a:srgbClr val="0070C0"/>
                </a:solidFill>
                <a:latin typeface="+mn-lt"/>
              </a:rPr>
              <a:t>lr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=0.1, momentum=0.5)</a:t>
            </a:r>
            <a:endParaRPr lang="en-US" altLang="ko-KR" sz="9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872A91-E968-CF9F-7CA6-4087BE24C864}"/>
              </a:ext>
            </a:extLst>
          </p:cNvPr>
          <p:cNvSpPr txBox="1"/>
          <p:nvPr/>
        </p:nvSpPr>
        <p:spPr>
          <a:xfrm>
            <a:off x="1580357" y="4308855"/>
            <a:ext cx="636336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19264B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rgbClr val="00B050"/>
                </a:solidFill>
                <a:latin typeface="+mn-lt"/>
              </a:rPr>
              <a:t>def</a:t>
            </a:r>
            <a:r>
              <a:rPr lang="en-US" altLang="ko-KR" sz="9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altLang="ko-KR" sz="900" dirty="0" err="1">
                <a:solidFill>
                  <a:srgbClr val="0070C0"/>
                </a:solidFill>
                <a:latin typeface="+mn-lt"/>
              </a:rPr>
              <a:t>train_many_epochs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(model, </a:t>
            </a:r>
            <a:r>
              <a:rPr lang="en-US" altLang="ko-KR" sz="900" dirty="0" err="1">
                <a:solidFill>
                  <a:srgbClr val="0070C0"/>
                </a:solidFill>
                <a:latin typeface="+mn-lt"/>
              </a:rPr>
              <a:t>num_epochs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):</a:t>
            </a:r>
          </a:p>
          <a:p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   optimizer = </a:t>
            </a:r>
            <a:r>
              <a:rPr lang="en-US" altLang="ko-KR" sz="900" dirty="0" err="1">
                <a:solidFill>
                  <a:srgbClr val="FF0000"/>
                </a:solidFill>
                <a:latin typeface="+mn-lt"/>
              </a:rPr>
              <a:t>optim.Adam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(</a:t>
            </a:r>
            <a:r>
              <a:rPr lang="en-US" altLang="ko-KR" sz="900" dirty="0" err="1">
                <a:solidFill>
                  <a:srgbClr val="0070C0"/>
                </a:solidFill>
                <a:latin typeface="+mn-lt"/>
              </a:rPr>
              <a:t>model.parameters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(), </a:t>
            </a:r>
            <a:r>
              <a:rPr lang="en-US" altLang="ko-KR" sz="900" dirty="0" err="1">
                <a:solidFill>
                  <a:srgbClr val="0070C0"/>
                </a:solidFill>
                <a:latin typeface="+mn-lt"/>
              </a:rPr>
              <a:t>lr</a:t>
            </a:r>
            <a:r>
              <a:rPr lang="en-US" altLang="ko-KR" sz="900" dirty="0">
                <a:solidFill>
                  <a:srgbClr val="0070C0"/>
                </a:solidFill>
                <a:latin typeface="+mn-lt"/>
              </a:rPr>
              <a:t>=0.01)</a:t>
            </a:r>
          </a:p>
        </p:txBody>
      </p: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558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04. SNN </a:t>
            </a:r>
            <a:r>
              <a:rPr lang="ko-KR" altLang="en-US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기반 차종 식별 이미지 처리 모델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DC1875-5945-3A9F-00A8-2D1C405FAB85}"/>
              </a:ext>
            </a:extLst>
          </p:cNvPr>
          <p:cNvSpPr txBox="1"/>
          <p:nvPr/>
        </p:nvSpPr>
        <p:spPr>
          <a:xfrm>
            <a:off x="1502637" y="2606950"/>
            <a:ext cx="8018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14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활</a:t>
            </a:r>
            <a:r>
              <a:rPr lang="ko-KR" altLang="en-US" sz="1400" b="1" dirty="0">
                <a:solidFill>
                  <a:srgbClr val="0F0F0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성화 함수</a:t>
            </a:r>
            <a:r>
              <a:rPr lang="en-US" altLang="ko-KR" sz="1400" b="1" dirty="0">
                <a:solidFill>
                  <a:srgbClr val="0F0F0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en-US" altLang="ko-KR" sz="1400" b="1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F.relu</a:t>
            </a:r>
            <a:r>
              <a:rPr lang="ko-KR" altLang="en-US" sz="14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</a:t>
            </a:r>
            <a:r>
              <a:rPr lang="en-US" altLang="ko-KR" b="1" dirty="0" err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torch.sigmoid</a:t>
            </a:r>
            <a:r>
              <a:rPr lang="ko-KR" altLang="en-US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변경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94743E-FC62-1B05-5771-FDCB6F026736}"/>
              </a:ext>
            </a:extLst>
          </p:cNvPr>
          <p:cNvSpPr txBox="1"/>
          <p:nvPr/>
        </p:nvSpPr>
        <p:spPr>
          <a:xfrm>
            <a:off x="1502637" y="3887679"/>
            <a:ext cx="8018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최적화 알고리즘 </a:t>
            </a:r>
            <a:r>
              <a:rPr lang="en-US" altLang="ko-KR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en-US" altLang="ko-KR" sz="1400" b="1" dirty="0">
                <a:solidFill>
                  <a:srgbClr val="0F0F0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SGD</a:t>
            </a:r>
            <a:r>
              <a:rPr lang="ko-KR" altLang="en-US" sz="14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</a:t>
            </a:r>
            <a:r>
              <a:rPr lang="en-US" altLang="ko-KR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Adam optimizer</a:t>
            </a:r>
            <a:r>
              <a:rPr lang="ko-KR" altLang="en-US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변경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53A161-4655-C607-2D47-CB6AA613F183}"/>
              </a:ext>
            </a:extLst>
          </p:cNvPr>
          <p:cNvSpPr txBox="1"/>
          <p:nvPr/>
        </p:nvSpPr>
        <p:spPr>
          <a:xfrm>
            <a:off x="1502637" y="1246050"/>
            <a:ext cx="8018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1. Input</a:t>
            </a:r>
            <a:r>
              <a:rPr lang="ko-KR" altLang="en-US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: constant size</a:t>
            </a:r>
            <a:r>
              <a:rPr lang="ko-KR" altLang="en-US" sz="1400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에서 </a:t>
            </a:r>
            <a:r>
              <a:rPr lang="en-US" altLang="ko-KR" sz="1400" b="1" dirty="0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flexible input size</a:t>
            </a:r>
            <a:r>
              <a:rPr lang="ko-KR" altLang="en-US" sz="1400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로 변경</a:t>
            </a:r>
            <a:endParaRPr lang="ko-KR" altLang="en-US" b="1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658893-69A9-47BB-8B77-B69C34A6732E}"/>
              </a:ext>
            </a:extLst>
          </p:cNvPr>
          <p:cNvSpPr txBox="1"/>
          <p:nvPr/>
        </p:nvSpPr>
        <p:spPr>
          <a:xfrm>
            <a:off x="1408974" y="882810"/>
            <a:ext cx="4062186" cy="29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# SNN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모델의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하이퍼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파라미터 설정</a:t>
            </a:r>
          </a:p>
        </p:txBody>
      </p:sp>
    </p:spTree>
    <p:extLst>
      <p:ext uri="{BB962C8B-B14F-4D97-AF65-F5344CB8AC3E}">
        <p14:creationId xmlns:p14="http://schemas.microsoft.com/office/powerpoint/2010/main" val="270300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9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AFF026-6D03-4C28-A367-914D69711665}"/>
              </a:ext>
            </a:extLst>
          </p:cNvPr>
          <p:cNvSpPr/>
          <p:nvPr/>
        </p:nvSpPr>
        <p:spPr>
          <a:xfrm>
            <a:off x="1672245" y="1515957"/>
            <a:ext cx="6355803" cy="6840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rgbClr val="00B050"/>
                </a:solidFill>
              </a:rPr>
              <a:t>def</a:t>
            </a:r>
            <a:r>
              <a:rPr lang="en-US" altLang="ko-KR" sz="1200" b="1" dirty="0">
                <a:solidFill>
                  <a:srgbClr val="0070C0"/>
                </a:solidFill>
              </a:rPr>
              <a:t> </a:t>
            </a:r>
            <a:r>
              <a:rPr lang="en-US" altLang="ko-KR" sz="1200" dirty="0" err="1">
                <a:solidFill>
                  <a:srgbClr val="0070C0"/>
                </a:solidFill>
              </a:rPr>
              <a:t>train_many_epochs</a:t>
            </a:r>
            <a:r>
              <a:rPr lang="en-US" altLang="ko-KR" sz="1200" dirty="0">
                <a:solidFill>
                  <a:srgbClr val="0070C0"/>
                </a:solidFill>
              </a:rPr>
              <a:t>(model, </a:t>
            </a:r>
            <a:r>
              <a:rPr lang="en-US" altLang="ko-KR" sz="1200" dirty="0" err="1">
                <a:solidFill>
                  <a:srgbClr val="0070C0"/>
                </a:solidFill>
              </a:rPr>
              <a:t>num_epochs</a:t>
            </a:r>
            <a:r>
              <a:rPr lang="en-US" altLang="ko-KR" sz="1200" dirty="0">
                <a:solidFill>
                  <a:srgbClr val="0070C0"/>
                </a:solidFill>
              </a:rPr>
              <a:t>):</a:t>
            </a:r>
          </a:p>
          <a:p>
            <a:r>
              <a:rPr lang="en-US" altLang="ko-KR" sz="1200" b="1" dirty="0">
                <a:solidFill>
                  <a:srgbClr val="0070C0"/>
                </a:solidFill>
              </a:rPr>
              <a:t>   </a:t>
            </a:r>
            <a:r>
              <a:rPr lang="en-US" altLang="ko-KR" sz="1200" dirty="0">
                <a:solidFill>
                  <a:srgbClr val="0070C0"/>
                </a:solidFill>
              </a:rPr>
              <a:t>scheduler = </a:t>
            </a:r>
            <a:r>
              <a:rPr lang="en-US" altLang="ko-KR" sz="1200" dirty="0" err="1">
                <a:solidFill>
                  <a:srgbClr val="FF0000"/>
                </a:solidFill>
              </a:rPr>
              <a:t>optim.lr_scheduler.ReduceLROnPlateau</a:t>
            </a:r>
            <a:r>
              <a:rPr lang="en-US" altLang="ko-KR" sz="1200" dirty="0">
                <a:solidFill>
                  <a:srgbClr val="0070C0"/>
                </a:solidFill>
              </a:rPr>
              <a:t>() </a:t>
            </a:r>
          </a:p>
        </p:txBody>
      </p: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558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04. SNN </a:t>
            </a:r>
            <a:r>
              <a:rPr lang="ko-KR" altLang="en-US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기반 차종 식별 이미지 처리 모델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53A161-4655-C607-2D47-CB6AA613F183}"/>
              </a:ext>
            </a:extLst>
          </p:cNvPr>
          <p:cNvSpPr txBox="1"/>
          <p:nvPr/>
        </p:nvSpPr>
        <p:spPr>
          <a:xfrm>
            <a:off x="1502637" y="1157150"/>
            <a:ext cx="8018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</a:t>
            </a:r>
            <a:r>
              <a:rPr lang="en-US" altLang="ko-KR" sz="1400" b="1" dirty="0">
                <a:solidFill>
                  <a:srgbClr val="0F0F0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ReduceLROnPlateau</a:t>
            </a:r>
            <a:r>
              <a:rPr lang="en-US" altLang="ko-KR" sz="14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b="1" dirty="0">
                <a:solidFill>
                  <a:srgbClr val="0F0F0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400" b="1" dirty="0">
                <a:solidFill>
                  <a:srgbClr val="0F0F0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테스트 손실을 기준으로 </a:t>
            </a:r>
            <a:r>
              <a:rPr lang="ko-KR" altLang="en-US" sz="1400" b="1" dirty="0" err="1">
                <a:solidFill>
                  <a:srgbClr val="0F0F0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학습률을</a:t>
            </a:r>
            <a:r>
              <a:rPr lang="ko-KR" altLang="en-US" sz="1400" b="1" dirty="0">
                <a:solidFill>
                  <a:srgbClr val="0F0F0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동적으로 조정</a:t>
            </a:r>
            <a:endParaRPr lang="ko-KR" altLang="en-US" b="1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02604D9-B3D4-4160-A0B6-D3400055F35E}"/>
              </a:ext>
            </a:extLst>
          </p:cNvPr>
          <p:cNvGrpSpPr/>
          <p:nvPr/>
        </p:nvGrpSpPr>
        <p:grpSpPr>
          <a:xfrm>
            <a:off x="4850146" y="2526474"/>
            <a:ext cx="4036071" cy="2271452"/>
            <a:chOff x="4964142" y="2321875"/>
            <a:chExt cx="4036071" cy="227145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EC4B218-20F3-445E-99DC-F27431BCD81F}"/>
                </a:ext>
              </a:extLst>
            </p:cNvPr>
            <p:cNvGrpSpPr/>
            <p:nvPr/>
          </p:nvGrpSpPr>
          <p:grpSpPr>
            <a:xfrm>
              <a:off x="5064981" y="2321875"/>
              <a:ext cx="3935232" cy="2082148"/>
              <a:chOff x="1408974" y="2704290"/>
              <a:chExt cx="4299838" cy="240925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F17E77A-11D0-4E69-B03D-43C2DD123E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2705"/>
              <a:stretch/>
            </p:blipFill>
            <p:spPr>
              <a:xfrm>
                <a:off x="1408974" y="2734250"/>
                <a:ext cx="1989546" cy="2304880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70388A9-CD87-4FED-96F3-EA8C2E407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8520" y="2704290"/>
                <a:ext cx="2310292" cy="2409250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CB0FAA8-1201-41D5-B7C7-D3BB8630193E}"/>
                </a:ext>
              </a:extLst>
            </p:cNvPr>
            <p:cNvGrpSpPr/>
            <p:nvPr/>
          </p:nvGrpSpPr>
          <p:grpSpPr>
            <a:xfrm>
              <a:off x="4964142" y="4150412"/>
              <a:ext cx="3843338" cy="442915"/>
              <a:chOff x="2082415" y="2255055"/>
              <a:chExt cx="8768666" cy="69039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B9E3CA5E-0A32-4BEA-B669-CBB689BB5F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43843" r="11970" b="42734"/>
              <a:stretch/>
            </p:blipFill>
            <p:spPr>
              <a:xfrm>
                <a:off x="2082415" y="2255056"/>
                <a:ext cx="4383184" cy="690395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0A2165DD-3E23-4884-AEF4-1BEB3F43DF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43843" r="10468" b="42735"/>
              <a:stretch/>
            </p:blipFill>
            <p:spPr>
              <a:xfrm>
                <a:off x="6467897" y="2255055"/>
                <a:ext cx="4383184" cy="690395"/>
              </a:xfrm>
              <a:prstGeom prst="rect">
                <a:avLst/>
              </a:prstGeom>
            </p:spPr>
          </p:pic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FEEF9F22-CE28-4CAC-9CE1-80C9110CA9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7431" y="2615452"/>
            <a:ext cx="2256424" cy="230057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1C22805-7828-4801-8020-7A75C113CCB6}"/>
              </a:ext>
            </a:extLst>
          </p:cNvPr>
          <p:cNvSpPr txBox="1"/>
          <p:nvPr/>
        </p:nvSpPr>
        <p:spPr>
          <a:xfrm>
            <a:off x="1408974" y="882810"/>
            <a:ext cx="4062186" cy="29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# SNN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모델의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하이퍼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파라미터 설정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2CF8A364-CF65-C653-FF3D-60CC3669DBCF}"/>
              </a:ext>
            </a:extLst>
          </p:cNvPr>
          <p:cNvSpPr/>
          <p:nvPr/>
        </p:nvSpPr>
        <p:spPr>
          <a:xfrm>
            <a:off x="4635311" y="2262816"/>
            <a:ext cx="429670" cy="428836"/>
          </a:xfrm>
          <a:prstGeom prst="downArrow">
            <a:avLst/>
          </a:prstGeom>
          <a:solidFill>
            <a:srgbClr val="19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148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558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04. SNN </a:t>
            </a:r>
            <a:r>
              <a:rPr lang="ko-KR" altLang="en-US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기반 차종 식별 이미지 처리 모델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F127FC9-BF1D-D8A8-73DA-6BA8C02E5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683619"/>
              </p:ext>
            </p:extLst>
          </p:nvPr>
        </p:nvGraphicFramePr>
        <p:xfrm>
          <a:off x="1554234" y="1290144"/>
          <a:ext cx="5798576" cy="609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49644">
                  <a:extLst>
                    <a:ext uri="{9D8B030D-6E8A-4147-A177-3AD203B41FA5}">
                      <a16:colId xmlns:a16="http://schemas.microsoft.com/office/drawing/2014/main" val="2786138656"/>
                    </a:ext>
                  </a:extLst>
                </a:gridCol>
                <a:gridCol w="1449644">
                  <a:extLst>
                    <a:ext uri="{9D8B030D-6E8A-4147-A177-3AD203B41FA5}">
                      <a16:colId xmlns:a16="http://schemas.microsoft.com/office/drawing/2014/main" val="1945947945"/>
                    </a:ext>
                  </a:extLst>
                </a:gridCol>
                <a:gridCol w="1449644">
                  <a:extLst>
                    <a:ext uri="{9D8B030D-6E8A-4147-A177-3AD203B41FA5}">
                      <a16:colId xmlns:a16="http://schemas.microsoft.com/office/drawing/2014/main" val="25632541"/>
                    </a:ext>
                  </a:extLst>
                </a:gridCol>
                <a:gridCol w="1449644">
                  <a:extLst>
                    <a:ext uri="{9D8B030D-6E8A-4147-A177-3AD203B41FA5}">
                      <a16:colId xmlns:a16="http://schemas.microsoft.com/office/drawing/2014/main" val="445296212"/>
                    </a:ext>
                  </a:extLst>
                </a:gridCol>
              </a:tblGrid>
              <a:tr h="251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Model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solidFill>
                      <a:srgbClr val="1926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Epoch 1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solidFill>
                      <a:srgbClr val="1926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…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solidFill>
                      <a:srgbClr val="1926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Epoch 100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solidFill>
                      <a:srgbClr val="1926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158659"/>
                  </a:ext>
                </a:extLst>
              </a:tr>
              <a:tr h="251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SNN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15.62 %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…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99.68%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90392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2CE18D9-7F1C-B565-F6B4-0E93246CDF06}"/>
              </a:ext>
            </a:extLst>
          </p:cNvPr>
          <p:cNvSpPr txBox="1"/>
          <p:nvPr/>
        </p:nvSpPr>
        <p:spPr>
          <a:xfrm>
            <a:off x="1471688" y="1989073"/>
            <a:ext cx="64408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Table 4 : SNN Performance for object detection KAGGLE dataset</a:t>
            </a:r>
            <a:endParaRPr lang="ko-KR" altLang="en-US" sz="12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808CA88-4D66-4A70-8200-FA70AEDB8B7B}"/>
              </a:ext>
            </a:extLst>
          </p:cNvPr>
          <p:cNvGrpSpPr/>
          <p:nvPr/>
        </p:nvGrpSpPr>
        <p:grpSpPr>
          <a:xfrm>
            <a:off x="1408963" y="2436864"/>
            <a:ext cx="7525488" cy="2399761"/>
            <a:chOff x="1408962" y="2436864"/>
            <a:chExt cx="8295447" cy="243419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58A63DF-20D0-49E6-9362-314545450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8962" y="2436864"/>
              <a:ext cx="4030980" cy="121299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5BD4F82-EDB2-4326-8755-61BEC436E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8869" y="3672493"/>
              <a:ext cx="4025719" cy="119856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23D30E8-8BC5-4E23-87B4-404CB4B69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7804" y="2450293"/>
              <a:ext cx="4036605" cy="121190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D9377D1-470D-4DEB-9A6F-1C8F104C3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67792" y="3660812"/>
              <a:ext cx="4030980" cy="120837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64A7CC4-DDDA-46BB-9ADA-9C228C65DCEA}"/>
              </a:ext>
            </a:extLst>
          </p:cNvPr>
          <p:cNvSpPr txBox="1"/>
          <p:nvPr/>
        </p:nvSpPr>
        <p:spPr>
          <a:xfrm>
            <a:off x="1408974" y="882810"/>
            <a:ext cx="4062186" cy="29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# SNN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모델의 성능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9F586DA-EBF7-4312-83FB-E964207F4C4D}"/>
              </a:ext>
            </a:extLst>
          </p:cNvPr>
          <p:cNvGrpSpPr/>
          <p:nvPr/>
        </p:nvGrpSpPr>
        <p:grpSpPr>
          <a:xfrm>
            <a:off x="1508560" y="2853055"/>
            <a:ext cx="7408559" cy="1987017"/>
            <a:chOff x="1508560" y="2853055"/>
            <a:chExt cx="7408559" cy="198701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7EAB8A5-59B1-4E44-A32C-45AB076B4F5D}"/>
                </a:ext>
              </a:extLst>
            </p:cNvPr>
            <p:cNvSpPr/>
            <p:nvPr/>
          </p:nvSpPr>
          <p:spPr>
            <a:xfrm>
              <a:off x="1508560" y="3185160"/>
              <a:ext cx="7408559" cy="1654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ko-KR" altLang="en-US" sz="1200" b="1" i="0" dirty="0">
                  <a:solidFill>
                    <a:schemeClr val="tx1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높은 정확도 달성 </a:t>
              </a:r>
              <a:r>
                <a:rPr lang="en-US" altLang="ko-KR" sz="1200" b="0" i="0" dirty="0">
                  <a:solidFill>
                    <a:schemeClr val="tx1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 100</a:t>
              </a:r>
              <a:r>
                <a:rPr lang="ko-KR" altLang="en-US" sz="1200" b="0" i="0" dirty="0">
                  <a:solidFill>
                    <a:schemeClr val="tx1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번의 </a:t>
              </a:r>
              <a:r>
                <a:rPr lang="en-US" altLang="ko-KR" sz="1200" b="0" i="0" dirty="0">
                  <a:solidFill>
                    <a:schemeClr val="tx1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epoch</a:t>
              </a:r>
              <a:r>
                <a:rPr lang="ko-KR" altLang="en-US" sz="1200" b="0" i="0" dirty="0">
                  <a:solidFill>
                    <a:schemeClr val="tx1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를 거치며 예측 정확도가 </a:t>
              </a:r>
              <a:r>
                <a:rPr lang="en-US" altLang="ko-KR" sz="1200" b="0" i="0" dirty="0">
                  <a:solidFill>
                    <a:srgbClr val="FF0000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99.68%</a:t>
              </a:r>
              <a:r>
                <a:rPr lang="ko-KR" altLang="en-US" sz="1200" b="0" i="0" dirty="0">
                  <a:solidFill>
                    <a:schemeClr val="tx1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까지 높아짐</a:t>
              </a:r>
              <a:r>
                <a:rPr lang="en-US" altLang="ko-KR" sz="1200" b="0" i="0" dirty="0">
                  <a:solidFill>
                    <a:schemeClr val="tx1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  <a:p>
              <a:pPr marL="285750" indent="-285750">
                <a:buFontTx/>
                <a:buChar char="-"/>
              </a:pPr>
              <a:endParaRPr lang="en-US" altLang="ko-KR" sz="5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연속적인 실수 값을 처리하는 기존의 심층 신경망</a:t>
              </a:r>
              <a:r>
                <a:rPr lang="en-US" altLang="ko-KR" sz="1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(DNN)</a:t>
              </a:r>
              <a:r>
                <a:rPr lang="ko-KR" altLang="en-US" sz="1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과 달리</a:t>
              </a:r>
              <a:r>
                <a:rPr lang="en-US" altLang="ko-KR" sz="1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SNN</a:t>
              </a:r>
              <a:r>
                <a:rPr lang="ko-KR" altLang="en-US" sz="1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은 이산적인 스파이크 형태로 입력 데이터를 처리함</a:t>
              </a:r>
              <a:r>
                <a:rPr lang="en-US" altLang="ko-KR" sz="1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 </a:t>
              </a:r>
              <a:r>
                <a:rPr lang="ko-KR" altLang="en-US" sz="1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그럼에도 불구하고 </a:t>
              </a:r>
              <a:r>
                <a:rPr lang="ko-KR" altLang="en-US" sz="120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이산적인 입력을 받음에도</a:t>
              </a:r>
              <a:r>
                <a:rPr lang="ko-KR" altLang="en-US" sz="1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SNN</a:t>
              </a:r>
              <a:r>
                <a:rPr lang="ko-KR" altLang="en-US" sz="1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은 </a:t>
              </a:r>
              <a:r>
                <a:rPr lang="en-US" altLang="ko-KR" sz="1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DNN</a:t>
              </a:r>
              <a:r>
                <a:rPr lang="ko-KR" altLang="en-US" sz="1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에 비해 </a:t>
              </a:r>
              <a:r>
                <a:rPr lang="ko-KR" altLang="en-US" sz="120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경쟁력이 매우 높은 것으로 입증됨</a:t>
              </a:r>
              <a:r>
                <a:rPr lang="en-US" altLang="ko-KR" sz="1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  <a:p>
              <a:pPr marL="285750" indent="-285750">
                <a:buFontTx/>
                <a:buChar char="-"/>
              </a:pPr>
              <a:endParaRPr lang="en-US" altLang="ko-KR" sz="500" i="0" dirty="0">
                <a:solidFill>
                  <a:schemeClr val="tx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만약 </a:t>
              </a:r>
              <a:r>
                <a:rPr lang="en-US" altLang="ko-KR" sz="1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SNN</a:t>
              </a:r>
              <a:r>
                <a:rPr lang="ko-KR" altLang="en-US" sz="1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이 다양한 데이터셋에서 이러한 성능을 유지할 수 있다면</a:t>
              </a:r>
              <a:r>
                <a:rPr lang="en-US" altLang="ko-KR" sz="1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전통적인 </a:t>
              </a:r>
              <a:r>
                <a:rPr lang="en-US" altLang="ko-KR" sz="1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DNN </a:t>
              </a:r>
              <a:r>
                <a:rPr lang="ko-KR" altLang="en-US" sz="1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모델에 대한 선호도를 뛰어넘을 수 있다고 판단됨</a:t>
              </a:r>
              <a:r>
                <a:rPr lang="en-US" altLang="ko-KR" sz="1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en-US" altLang="ko-KR" sz="1200" i="0" dirty="0">
                <a:solidFill>
                  <a:schemeClr val="tx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9255DBD-02D5-47C4-9096-8FD4CEA79FAB}"/>
                </a:ext>
              </a:extLst>
            </p:cNvPr>
            <p:cNvSpPr/>
            <p:nvPr/>
          </p:nvSpPr>
          <p:spPr>
            <a:xfrm>
              <a:off x="1508560" y="2853055"/>
              <a:ext cx="7408559" cy="380616"/>
            </a:xfrm>
            <a:prstGeom prst="rect">
              <a:avLst/>
            </a:prstGeom>
            <a:solidFill>
              <a:srgbClr val="1926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i="0" dirty="0">
                  <a:solidFill>
                    <a:schemeClr val="bg1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&lt; </a:t>
              </a:r>
              <a:r>
                <a:rPr lang="ko-KR" altLang="en-US" sz="1500" i="0" dirty="0">
                  <a:solidFill>
                    <a:schemeClr val="bg1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결과 및 결론 해석 </a:t>
              </a:r>
              <a:r>
                <a:rPr lang="en-US" altLang="ko-KR" sz="1500" i="0" dirty="0">
                  <a:solidFill>
                    <a:schemeClr val="bg1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351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0;p16">
            <a:extLst>
              <a:ext uri="{FF2B5EF4-FFF2-40B4-BE49-F238E27FC236}">
                <a16:creationId xmlns:a16="http://schemas.microsoft.com/office/drawing/2014/main" id="{529CC68E-9F6E-42A4-8676-6D230B976D68}"/>
              </a:ext>
            </a:extLst>
          </p:cNvPr>
          <p:cNvSpPr/>
          <p:nvPr/>
        </p:nvSpPr>
        <p:spPr>
          <a:xfrm>
            <a:off x="1181088" y="-37950"/>
            <a:ext cx="7962912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E4F8DDF9-E9FB-4EEC-A9D1-D9F256168DDB}"/>
              </a:ext>
            </a:extLst>
          </p:cNvPr>
          <p:cNvSpPr txBox="1"/>
          <p:nvPr/>
        </p:nvSpPr>
        <p:spPr>
          <a:xfrm>
            <a:off x="3968657" y="2302460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감사합니다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.</a:t>
            </a:r>
            <a:endParaRPr sz="2000" b="1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82522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목차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3ABDBC44-20C0-2E51-8B79-DD83283242F0}"/>
              </a:ext>
            </a:extLst>
          </p:cNvPr>
          <p:cNvSpPr txBox="1"/>
          <p:nvPr/>
        </p:nvSpPr>
        <p:spPr>
          <a:xfrm>
            <a:off x="1593285" y="1509935"/>
            <a:ext cx="6440225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01.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소개</a:t>
            </a: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 SNN(Spiking Neural Network)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이론 요약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 Spiking Neural Network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04. SNN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기반 차종 식별 이미지 처리 모델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01. </a:t>
            </a:r>
            <a:r>
              <a:rPr lang="ko-KR" altLang="en-US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프로젝트 소개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B029E7-B3B4-2661-021B-32FC83A58B95}"/>
              </a:ext>
            </a:extLst>
          </p:cNvPr>
          <p:cNvSpPr txBox="1"/>
          <p:nvPr/>
        </p:nvSpPr>
        <p:spPr>
          <a:xfrm>
            <a:off x="2248133" y="853624"/>
            <a:ext cx="1730321" cy="29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SNN </a:t>
            </a: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이론 학습 및 논문 리뷰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BA282FB-9D37-36DA-AF25-B6CF7708731A}"/>
              </a:ext>
            </a:extLst>
          </p:cNvPr>
          <p:cNvGrpSpPr/>
          <p:nvPr/>
        </p:nvGrpSpPr>
        <p:grpSpPr>
          <a:xfrm>
            <a:off x="1591936" y="1221157"/>
            <a:ext cx="3042717" cy="1729319"/>
            <a:chOff x="5101727" y="2835668"/>
            <a:chExt cx="3886200" cy="19100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BF688A-798B-6365-50B7-FD0592D36FB3}"/>
                </a:ext>
              </a:extLst>
            </p:cNvPr>
            <p:cNvSpPr txBox="1"/>
            <p:nvPr/>
          </p:nvSpPr>
          <p:spPr>
            <a:xfrm>
              <a:off x="5101727" y="4405738"/>
              <a:ext cx="3886200" cy="339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SNN(Spiking Neural Network) </a:t>
              </a:r>
              <a:r>
                <a:rPr lang="ko-KR" altLang="en-US" sz="7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이론 학습 및 논문 리뷰</a:t>
              </a:r>
              <a:endParaRPr lang="en-US" altLang="ko-KR" sz="7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sz="700" b="1" dirty="0" err="1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뉴로모픽</a:t>
              </a:r>
              <a:r>
                <a:rPr lang="ko-KR" altLang="en-US" sz="700" b="1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반도체 구현</a:t>
              </a:r>
              <a:r>
                <a:rPr lang="ko-KR" altLang="en-US" sz="7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을 위한 학습</a:t>
              </a:r>
            </a:p>
          </p:txBody>
        </p:sp>
        <p:pic>
          <p:nvPicPr>
            <p:cNvPr id="23" name="Picture 12" descr="The dynamics of a spiking neural network (SNN): (A) A two layer... |  Download Scientific Diagram">
              <a:extLst>
                <a:ext uri="{FF2B5EF4-FFF2-40B4-BE49-F238E27FC236}">
                  <a16:creationId xmlns:a16="http://schemas.microsoft.com/office/drawing/2014/main" id="{735E142A-ADC7-485D-6E3F-7E5D604EEB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473" y="2835668"/>
              <a:ext cx="3802708" cy="1570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8" descr="화살표, 색연필, 색연필화살표, 빨간화살표, ppt, 사진,이미지,일러스트,캘리그라피 - RAONI작가">
            <a:extLst>
              <a:ext uri="{FF2B5EF4-FFF2-40B4-BE49-F238E27FC236}">
                <a16:creationId xmlns:a16="http://schemas.microsoft.com/office/drawing/2014/main" id="{90E7934C-AD34-4ABE-F3EB-247060B32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0" t="11214" r="27447" b="57725"/>
          <a:stretch/>
        </p:blipFill>
        <p:spPr bwMode="auto">
          <a:xfrm rot="11160508">
            <a:off x="2970129" y="2960123"/>
            <a:ext cx="130863" cy="24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73DBB2D8-E5CE-8E6F-DDB7-9BC1B683270A}"/>
              </a:ext>
            </a:extLst>
          </p:cNvPr>
          <p:cNvGrpSpPr/>
          <p:nvPr/>
        </p:nvGrpSpPr>
        <p:grpSpPr>
          <a:xfrm>
            <a:off x="1359566" y="3217296"/>
            <a:ext cx="3351988" cy="1812619"/>
            <a:chOff x="4937441" y="3318337"/>
            <a:chExt cx="3351988" cy="181261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58B791C-1FE0-A551-E507-62374F5A9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37441" y="3385455"/>
              <a:ext cx="1917230" cy="904309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480A696-F8DE-68EC-2711-F7C3C9B8B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4683" y="3318337"/>
              <a:ext cx="1434746" cy="1776847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F02D5D7-CC48-5063-2030-068321148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32184" y="4298046"/>
              <a:ext cx="1722487" cy="832910"/>
            </a:xfrm>
            <a:prstGeom prst="rect">
              <a:avLst/>
            </a:prstGeom>
          </p:spPr>
        </p:pic>
      </p:grpSp>
      <p:pic>
        <p:nvPicPr>
          <p:cNvPr id="29" name="Picture 8" descr="화살표, 색연필, 색연필화살표, 빨간화살표, ppt, 사진,이미지,일러스트,캘리그라피 - RAONI작가">
            <a:extLst>
              <a:ext uri="{FF2B5EF4-FFF2-40B4-BE49-F238E27FC236}">
                <a16:creationId xmlns:a16="http://schemas.microsoft.com/office/drawing/2014/main" id="{90C91A3F-FE71-60AF-91A8-DA0A52D2D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0" t="11214" r="27447" b="57725"/>
          <a:stretch/>
        </p:blipFill>
        <p:spPr bwMode="auto">
          <a:xfrm rot="5595278">
            <a:off x="4546192" y="2343591"/>
            <a:ext cx="637406" cy="117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3BECFFC-1267-F6F0-33AF-3BF378C76A8C}"/>
              </a:ext>
            </a:extLst>
          </p:cNvPr>
          <p:cNvSpPr txBox="1"/>
          <p:nvPr/>
        </p:nvSpPr>
        <p:spPr>
          <a:xfrm>
            <a:off x="5255247" y="1436299"/>
            <a:ext cx="3808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50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저전력 </a:t>
            </a:r>
            <a:r>
              <a:rPr lang="en-US" altLang="ko-KR" sz="1350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SNN System</a:t>
            </a:r>
            <a:r>
              <a:rPr lang="ko-KR" altLang="en-US" sz="1350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이용하여 </a:t>
            </a:r>
            <a:r>
              <a:rPr lang="en-US" altLang="ko-KR" sz="1350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CV </a:t>
            </a:r>
            <a:r>
              <a:rPr lang="ko-KR" altLang="en-US" sz="1350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분야 적용</a:t>
            </a:r>
          </a:p>
        </p:txBody>
      </p:sp>
      <p:pic>
        <p:nvPicPr>
          <p:cNvPr id="1034" name="Picture 10" descr="컴퓨터 비전과 머신 비전의 차이점, 실제 사례를 통해 알아보기 | appen 에펜">
            <a:extLst>
              <a:ext uri="{FF2B5EF4-FFF2-40B4-BE49-F238E27FC236}">
                <a16:creationId xmlns:a16="http://schemas.microsoft.com/office/drawing/2014/main" id="{1AC54BEC-8259-7D6E-AC87-75EA81957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726" y="1884662"/>
            <a:ext cx="3151254" cy="15756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컴퓨터 비전 - FineProxy 용어집">
            <a:extLst>
              <a:ext uri="{FF2B5EF4-FFF2-40B4-BE49-F238E27FC236}">
                <a16:creationId xmlns:a16="http://schemas.microsoft.com/office/drawing/2014/main" id="{54605A9B-4304-E984-4EB4-62F9110F1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023" y="2811400"/>
            <a:ext cx="2582432" cy="1446162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25ACFB8-A0DE-24D5-1B85-749B0B2B2CA8}"/>
              </a:ext>
            </a:extLst>
          </p:cNvPr>
          <p:cNvSpPr txBox="1"/>
          <p:nvPr/>
        </p:nvSpPr>
        <p:spPr>
          <a:xfrm>
            <a:off x="5072320" y="4211154"/>
            <a:ext cx="39911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전통적 이미지 처리 방식인 </a:t>
            </a:r>
            <a:r>
              <a:rPr lang="en-US" altLang="ko-KR" sz="1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CNN</a:t>
            </a:r>
            <a:r>
              <a:rPr lang="ko-KR" altLang="en-US" sz="1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보다 가벼운 알고리즘</a:t>
            </a:r>
          </a:p>
        </p:txBody>
      </p:sp>
    </p:spTree>
    <p:extLst>
      <p:ext uri="{BB962C8B-B14F-4D97-AF65-F5344CB8AC3E}">
        <p14:creationId xmlns:p14="http://schemas.microsoft.com/office/powerpoint/2010/main" val="2374721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632605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02. SNN(Spiking Neural Network) </a:t>
            </a:r>
            <a:r>
              <a:rPr lang="ko-KR" altLang="en-US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이론 요약</a:t>
            </a: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 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pic>
        <p:nvPicPr>
          <p:cNvPr id="32" name="Picture 20" descr="강조표시, 강조, 밑줄, 강조png, 중요, 사진,이미지,일러스트,캘리그라피 - pepper83작가">
            <a:extLst>
              <a:ext uri="{FF2B5EF4-FFF2-40B4-BE49-F238E27FC236}">
                <a16:creationId xmlns:a16="http://schemas.microsoft.com/office/drawing/2014/main" id="{23CC2C13-906F-26A4-F054-F7722520B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6" t="25374" r="45888" b="59695"/>
          <a:stretch/>
        </p:blipFill>
        <p:spPr bwMode="auto">
          <a:xfrm>
            <a:off x="3485319" y="1496291"/>
            <a:ext cx="5485806" cy="207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54B9B43-28D2-432C-BB95-C61DAEB06217}"/>
              </a:ext>
            </a:extLst>
          </p:cNvPr>
          <p:cNvSpPr txBox="1"/>
          <p:nvPr/>
        </p:nvSpPr>
        <p:spPr>
          <a:xfrm>
            <a:off x="2921195" y="1723208"/>
            <a:ext cx="1176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0" dirty="0">
                <a:solidFill>
                  <a:srgbClr val="19264B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</a:t>
            </a:r>
            <a:endParaRPr lang="ko-KR" altLang="en-US" sz="12000" dirty="0">
              <a:solidFill>
                <a:srgbClr val="19264B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AFCBBF-EF33-84F7-E814-EA773E89DA82}"/>
              </a:ext>
            </a:extLst>
          </p:cNvPr>
          <p:cNvSpPr txBox="1"/>
          <p:nvPr/>
        </p:nvSpPr>
        <p:spPr>
          <a:xfrm>
            <a:off x="4183078" y="1723208"/>
            <a:ext cx="11769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>
                <a:solidFill>
                  <a:srgbClr val="76717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</a:t>
            </a:r>
            <a:endParaRPr lang="ko-KR" altLang="en-US" sz="12000" dirty="0">
              <a:solidFill>
                <a:srgbClr val="76717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D95CBF6-377B-78C1-2F04-6B8F45537251}"/>
              </a:ext>
            </a:extLst>
          </p:cNvPr>
          <p:cNvSpPr txBox="1"/>
          <p:nvPr/>
        </p:nvSpPr>
        <p:spPr>
          <a:xfrm>
            <a:off x="5360004" y="1723208"/>
            <a:ext cx="12618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0" dirty="0">
                <a:solidFill>
                  <a:srgbClr val="9297A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</a:t>
            </a:r>
            <a:endParaRPr lang="ko-KR" altLang="en-US" sz="12000" dirty="0">
              <a:solidFill>
                <a:srgbClr val="9297A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3719F7-07A4-226D-3797-2B1210DD2811}"/>
              </a:ext>
            </a:extLst>
          </p:cNvPr>
          <p:cNvSpPr txBox="1"/>
          <p:nvPr/>
        </p:nvSpPr>
        <p:spPr>
          <a:xfrm>
            <a:off x="2355175" y="2692704"/>
            <a:ext cx="13067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19264B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piking</a:t>
            </a:r>
            <a:endParaRPr lang="ko-KR" altLang="en-US" sz="3000" dirty="0">
              <a:solidFill>
                <a:srgbClr val="19264B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2266D4-3E0C-52A4-C06D-CB3A19290AF0}"/>
              </a:ext>
            </a:extLst>
          </p:cNvPr>
          <p:cNvSpPr txBox="1"/>
          <p:nvPr/>
        </p:nvSpPr>
        <p:spPr>
          <a:xfrm>
            <a:off x="4986942" y="2692704"/>
            <a:ext cx="11336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err="1">
                <a:solidFill>
                  <a:srgbClr val="76717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eural</a:t>
            </a:r>
            <a:endParaRPr lang="ko-KR" altLang="en-US" sz="3000" dirty="0">
              <a:solidFill>
                <a:srgbClr val="76717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ED8C46-F9BA-9724-5849-039FB3EF7E13}"/>
              </a:ext>
            </a:extLst>
          </p:cNvPr>
          <p:cNvSpPr txBox="1"/>
          <p:nvPr/>
        </p:nvSpPr>
        <p:spPr>
          <a:xfrm>
            <a:off x="7037604" y="2692704"/>
            <a:ext cx="15408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err="1">
                <a:solidFill>
                  <a:srgbClr val="9297A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etwork</a:t>
            </a:r>
            <a:endParaRPr lang="ko-KR" altLang="en-US" sz="3000" dirty="0">
              <a:solidFill>
                <a:srgbClr val="9297A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0" name="Picture 14" descr="강조표시, 강조, 밑줄, 강조png, 중요, 사진,이미지,일러스트,캘리그라피 - pepper83작가">
            <a:extLst>
              <a:ext uri="{FF2B5EF4-FFF2-40B4-BE49-F238E27FC236}">
                <a16:creationId xmlns:a16="http://schemas.microsoft.com/office/drawing/2014/main" id="{F3601CE6-4C30-2EED-BB35-4889B8DB26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3" b="79475"/>
          <a:stretch/>
        </p:blipFill>
        <p:spPr bwMode="auto">
          <a:xfrm>
            <a:off x="1408974" y="3246702"/>
            <a:ext cx="2216261" cy="20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화살표, 화살표그림, 색연필, 색연필그림, 분필, 사진,이미지,일러스트,캘리그라피 - onoff작가">
            <a:extLst>
              <a:ext uri="{FF2B5EF4-FFF2-40B4-BE49-F238E27FC236}">
                <a16:creationId xmlns:a16="http://schemas.microsoft.com/office/drawing/2014/main" id="{F317AA99-03AF-724E-3D0F-A2E2C0267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33" t="3886" r="2994" b="74163"/>
          <a:stretch/>
        </p:blipFill>
        <p:spPr bwMode="auto">
          <a:xfrm rot="16200000">
            <a:off x="1634708" y="3348031"/>
            <a:ext cx="665932" cy="68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화살표, 화살표그림, 색연필, 색연필그림, 분필, 사진,이미지,일러스트,캘리그라피 - onoff작가">
            <a:extLst>
              <a:ext uri="{FF2B5EF4-FFF2-40B4-BE49-F238E27FC236}">
                <a16:creationId xmlns:a16="http://schemas.microsoft.com/office/drawing/2014/main" id="{4542F55A-2D8F-4870-61E2-A225D4A7E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33" t="3886" r="2994" b="74163"/>
          <a:stretch/>
        </p:blipFill>
        <p:spPr bwMode="auto">
          <a:xfrm rot="16200000" flipH="1">
            <a:off x="4153037" y="1142668"/>
            <a:ext cx="665932" cy="68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F510B55-B0E3-5112-FB59-E4247F127D2C}"/>
              </a:ext>
            </a:extLst>
          </p:cNvPr>
          <p:cNvSpPr txBox="1"/>
          <p:nvPr/>
        </p:nvSpPr>
        <p:spPr>
          <a:xfrm>
            <a:off x="4824086" y="1153272"/>
            <a:ext cx="2734994" cy="453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인공신경망의 한 종류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8A9599-C3F4-1C8B-6910-300840EE5D7D}"/>
              </a:ext>
            </a:extLst>
          </p:cNvPr>
          <p:cNvSpPr txBox="1"/>
          <p:nvPr/>
        </p:nvSpPr>
        <p:spPr>
          <a:xfrm>
            <a:off x="2257738" y="3513364"/>
            <a:ext cx="2734994" cy="453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Spiking</a:t>
            </a:r>
            <a:r>
              <a:rPr lang="ko-KR" altLang="en-US" sz="20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 정보의 단위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46F55C-40AA-DD89-E1B8-93380F659A04}"/>
              </a:ext>
            </a:extLst>
          </p:cNvPr>
          <p:cNvSpPr txBox="1"/>
          <p:nvPr/>
        </p:nvSpPr>
        <p:spPr>
          <a:xfrm>
            <a:off x="1408975" y="882810"/>
            <a:ext cx="2739076" cy="29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SNN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이란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?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00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20988E-6 L -0.17049 3.20988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20988E-6 L -0.02934 3.20988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20988E-6 L 0.06893 3.20988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3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558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03. Spiking Neural Network </a:t>
            </a:r>
            <a:r>
              <a:rPr lang="ko-KR" altLang="en-US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구현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pic>
        <p:nvPicPr>
          <p:cNvPr id="6148" name="Picture 4" descr="The architecture of a spiking neural network (SNN). The network... |  Download Scientific Diagram">
            <a:extLst>
              <a:ext uri="{FF2B5EF4-FFF2-40B4-BE49-F238E27FC236}">
                <a16:creationId xmlns:a16="http://schemas.microsoft.com/office/drawing/2014/main" id="{7F8ABA96-F901-4B8E-8D80-4CF3A9CC8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253" y="929701"/>
            <a:ext cx="2710444" cy="157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AB260F-2D3E-B7C2-BC9C-382A2D668940}"/>
              </a:ext>
            </a:extLst>
          </p:cNvPr>
          <p:cNvSpPr txBox="1"/>
          <p:nvPr/>
        </p:nvSpPr>
        <p:spPr>
          <a:xfrm>
            <a:off x="1844238" y="2592384"/>
            <a:ext cx="6485900" cy="2446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900" b="1" dirty="0" err="1">
                <a:solidFill>
                  <a:srgbClr val="00B050"/>
                </a:solidFill>
                <a:latin typeface="+mn-lt"/>
                <a:ea typeface="SB 어그로 Light" panose="02020603020101020101" pitchFamily="18" charset="-127"/>
              </a:rPr>
              <a:t>class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</a:t>
            </a:r>
            <a:r>
              <a:rPr lang="ko-KR" altLang="en-US" sz="900" b="1" dirty="0" err="1">
                <a:solidFill>
                  <a:srgbClr val="0070C0"/>
                </a:solidFill>
                <a:latin typeface="+mn-lt"/>
                <a:ea typeface="SB 어그로 Light" panose="02020603020101020101" pitchFamily="18" charset="-127"/>
              </a:rPr>
              <a:t>Brain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():</a:t>
            </a:r>
          </a:p>
          <a:p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   </a:t>
            </a:r>
            <a:r>
              <a:rPr lang="ko-KR" altLang="en-US" sz="900" b="1" dirty="0" err="1">
                <a:solidFill>
                  <a:srgbClr val="00B050"/>
                </a:solidFill>
                <a:latin typeface="+mn-lt"/>
                <a:ea typeface="SB 어그로 Light" panose="02020603020101020101" pitchFamily="18" charset="-127"/>
              </a:rPr>
              <a:t>def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</a:t>
            </a:r>
            <a:r>
              <a:rPr lang="ko-KR" altLang="en-US" sz="900" b="1" dirty="0">
                <a:solidFill>
                  <a:srgbClr val="0070C0"/>
                </a:solidFill>
                <a:latin typeface="+mn-lt"/>
                <a:ea typeface="SB 어그로 Light" panose="02020603020101020101" pitchFamily="18" charset="-127"/>
              </a:rPr>
              <a:t>__</a:t>
            </a:r>
            <a:r>
              <a:rPr lang="ko-KR" altLang="en-US" sz="900" b="1" dirty="0" err="1">
                <a:solidFill>
                  <a:srgbClr val="0070C0"/>
                </a:solidFill>
                <a:latin typeface="+mn-lt"/>
                <a:ea typeface="SB 어그로 Light" panose="02020603020101020101" pitchFamily="18" charset="-127"/>
              </a:rPr>
              <a:t>init</a:t>
            </a:r>
            <a:r>
              <a:rPr lang="ko-KR" altLang="en-US" sz="900" b="1" dirty="0">
                <a:solidFill>
                  <a:srgbClr val="0070C0"/>
                </a:solidFill>
                <a:latin typeface="+mn-lt"/>
                <a:ea typeface="SB 어그로 Light" panose="02020603020101020101" pitchFamily="18" charset="-127"/>
              </a:rPr>
              <a:t>__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(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self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,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n_neurons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=100,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n_inputs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=10,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n_outputs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=10,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n_connections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=10,</a:t>
            </a:r>
          </a:p>
          <a:p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               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low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=-1,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resting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=0,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threshold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=1,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peak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=5,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decay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=0.5,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seed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=2020):</a:t>
            </a:r>
          </a:p>
          <a:p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       """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Create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a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brain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with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hidden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,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input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, and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output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neurons</a:t>
            </a:r>
            <a:endParaRPr lang="ko-KR" altLang="en-US" sz="900" dirty="0">
              <a:latin typeface="+mn-lt"/>
              <a:ea typeface="SB 어그로 Light" panose="02020603020101020101" pitchFamily="18" charset="-127"/>
            </a:endParaRPr>
          </a:p>
          <a:p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          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Args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: </a:t>
            </a:r>
          </a:p>
          <a:p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           - </a:t>
            </a:r>
            <a:r>
              <a:rPr lang="ko-KR" altLang="en-US" sz="900" b="1" dirty="0" err="1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n_neurons</a:t>
            </a:r>
            <a:r>
              <a:rPr lang="ko-KR" altLang="en-US" sz="900" b="1" dirty="0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 [</a:t>
            </a:r>
            <a:r>
              <a:rPr lang="ko-KR" altLang="en-US" sz="900" b="1" dirty="0" err="1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int</a:t>
            </a:r>
            <a:r>
              <a:rPr lang="ko-KR" altLang="en-US" sz="900" b="1" dirty="0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] (총 뉴런 수)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: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total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number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of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neurons</a:t>
            </a:r>
            <a:endParaRPr lang="ko-KR" altLang="en-US" sz="900" dirty="0">
              <a:latin typeface="+mn-lt"/>
              <a:ea typeface="SB 어그로 Light" panose="02020603020101020101" pitchFamily="18" charset="-127"/>
            </a:endParaRPr>
          </a:p>
          <a:p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           - </a:t>
            </a:r>
            <a:r>
              <a:rPr lang="ko-KR" altLang="en-US" sz="900" b="1" dirty="0" err="1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n_inputs</a:t>
            </a:r>
            <a:r>
              <a:rPr lang="ko-KR" altLang="en-US" sz="900" b="1" dirty="0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 [</a:t>
            </a:r>
            <a:r>
              <a:rPr lang="ko-KR" altLang="en-US" sz="900" b="1" dirty="0" err="1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int</a:t>
            </a:r>
            <a:r>
              <a:rPr lang="ko-KR" altLang="en-US" sz="900" b="1" dirty="0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] (정보를 전달하는 </a:t>
            </a:r>
            <a:r>
              <a:rPr lang="ko-KR" altLang="en-US" sz="900" b="1" dirty="0" err="1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pre-neuron</a:t>
            </a:r>
            <a:r>
              <a:rPr lang="ko-KR" altLang="en-US" sz="900" b="1" dirty="0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 수) 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: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number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of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neurons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having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input</a:t>
            </a:r>
            <a:endParaRPr lang="ko-KR" altLang="en-US" sz="900" dirty="0">
              <a:latin typeface="+mn-lt"/>
              <a:ea typeface="SB 어그로 Light" panose="02020603020101020101" pitchFamily="18" charset="-127"/>
            </a:endParaRPr>
          </a:p>
          <a:p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           - </a:t>
            </a:r>
            <a:r>
              <a:rPr lang="ko-KR" altLang="en-US" sz="900" b="1" dirty="0" err="1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n_outputs</a:t>
            </a:r>
            <a:r>
              <a:rPr lang="ko-KR" altLang="en-US" sz="900" b="1" dirty="0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 [</a:t>
            </a:r>
            <a:r>
              <a:rPr lang="ko-KR" altLang="en-US" sz="900" b="1" dirty="0" err="1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int</a:t>
            </a:r>
            <a:r>
              <a:rPr lang="ko-KR" altLang="en-US" sz="900" b="1" dirty="0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] (정보를 전달받는 </a:t>
            </a:r>
            <a:r>
              <a:rPr lang="ko-KR" altLang="en-US" sz="900" b="1" dirty="0" err="1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post-neuron</a:t>
            </a:r>
            <a:r>
              <a:rPr lang="ko-KR" altLang="en-US" sz="900" b="1" dirty="0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 수) 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: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number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of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neurons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having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output</a:t>
            </a:r>
            <a:endParaRPr lang="ko-KR" altLang="en-US" sz="900" dirty="0">
              <a:latin typeface="+mn-lt"/>
              <a:ea typeface="SB 어그로 Light" panose="02020603020101020101" pitchFamily="18" charset="-127"/>
            </a:endParaRPr>
          </a:p>
          <a:p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           - </a:t>
            </a:r>
            <a:r>
              <a:rPr lang="ko-KR" altLang="en-US" sz="900" b="1" dirty="0" err="1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n_connections</a:t>
            </a:r>
            <a:r>
              <a:rPr lang="ko-KR" altLang="en-US" sz="900" b="1" dirty="0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 [</a:t>
            </a:r>
            <a:r>
              <a:rPr lang="ko-KR" altLang="en-US" sz="900" b="1" dirty="0" err="1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int</a:t>
            </a:r>
            <a:r>
              <a:rPr lang="ko-KR" altLang="en-US" sz="900" b="1" dirty="0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] (각 뉴런 당 연결되는 뉴런 수) 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: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number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of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connections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per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neuron</a:t>
            </a:r>
            <a:endParaRPr lang="ko-KR" altLang="en-US" sz="900" dirty="0">
              <a:latin typeface="+mn-lt"/>
              <a:ea typeface="SB 어그로 Light" panose="02020603020101020101" pitchFamily="18" charset="-127"/>
            </a:endParaRPr>
          </a:p>
          <a:p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           - </a:t>
            </a:r>
            <a:r>
              <a:rPr lang="ko-KR" altLang="en-US" sz="900" b="1" dirty="0" err="1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low</a:t>
            </a:r>
            <a:r>
              <a:rPr lang="ko-KR" altLang="en-US" sz="900" b="1" dirty="0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 (뉴런의 막전위의 최솟값) 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: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minimum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potential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of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neuron</a:t>
            </a:r>
            <a:endParaRPr lang="ko-KR" altLang="en-US" sz="900" dirty="0">
              <a:latin typeface="+mn-lt"/>
              <a:ea typeface="SB 어그로 Light" panose="02020603020101020101" pitchFamily="18" charset="-127"/>
            </a:endParaRPr>
          </a:p>
          <a:p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           - </a:t>
            </a:r>
            <a:r>
              <a:rPr lang="ko-KR" altLang="en-US" sz="900" b="1" dirty="0" err="1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resting</a:t>
            </a:r>
            <a:r>
              <a:rPr lang="ko-KR" altLang="en-US" sz="900" b="1" dirty="0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 (</a:t>
            </a:r>
            <a:r>
              <a:rPr lang="ko-KR" altLang="en-US" sz="900" b="1" dirty="0" err="1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초기화값</a:t>
            </a:r>
            <a:r>
              <a:rPr lang="ko-KR" altLang="en-US" sz="900" b="1" dirty="0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)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: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resting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potential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of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neuron</a:t>
            </a:r>
            <a:endParaRPr lang="ko-KR" altLang="en-US" sz="900" dirty="0">
              <a:latin typeface="+mn-lt"/>
              <a:ea typeface="SB 어그로 Light" panose="02020603020101020101" pitchFamily="18" charset="-127"/>
            </a:endParaRPr>
          </a:p>
          <a:p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           - </a:t>
            </a:r>
            <a:r>
              <a:rPr lang="ko-KR" altLang="en-US" sz="900" b="1" dirty="0" err="1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threshold</a:t>
            </a:r>
            <a:r>
              <a:rPr lang="ko-KR" altLang="en-US" sz="900" b="1" dirty="0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 (임계점)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: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threshold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potential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of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neuron</a:t>
            </a:r>
            <a:endParaRPr lang="ko-KR" altLang="en-US" sz="900" dirty="0">
              <a:latin typeface="+mn-lt"/>
              <a:ea typeface="SB 어그로 Light" panose="02020603020101020101" pitchFamily="18" charset="-127"/>
            </a:endParaRPr>
          </a:p>
          <a:p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           - </a:t>
            </a:r>
            <a:r>
              <a:rPr lang="ko-KR" altLang="en-US" sz="900" b="1" dirty="0" err="1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peak</a:t>
            </a:r>
            <a:r>
              <a:rPr lang="ko-KR" altLang="en-US" sz="900" b="1" dirty="0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 (활동전위의 최고점) 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: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peak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fire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potential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(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action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potential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) of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neuron</a:t>
            </a:r>
            <a:endParaRPr lang="ko-KR" altLang="en-US" sz="900" dirty="0">
              <a:latin typeface="+mn-lt"/>
              <a:ea typeface="SB 어그로 Light" panose="02020603020101020101" pitchFamily="18" charset="-127"/>
            </a:endParaRPr>
          </a:p>
          <a:p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           - </a:t>
            </a:r>
            <a:r>
              <a:rPr lang="ko-KR" altLang="en-US" sz="900" b="1" dirty="0" err="1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decay</a:t>
            </a:r>
            <a:r>
              <a:rPr lang="ko-KR" altLang="en-US" sz="900" b="1" dirty="0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 [</a:t>
            </a:r>
            <a:r>
              <a:rPr lang="ko-KR" altLang="en-US" sz="900" b="1" dirty="0" err="1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float</a:t>
            </a:r>
            <a:r>
              <a:rPr lang="ko-KR" altLang="en-US" sz="900" b="1" dirty="0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] (활동전위 감소율) 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: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decay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rate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of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neuron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potential</a:t>
            </a:r>
            <a:endParaRPr lang="ko-KR" altLang="en-US" sz="900" dirty="0">
              <a:latin typeface="+mn-lt"/>
              <a:ea typeface="SB 어그로 Light" panose="02020603020101020101" pitchFamily="18" charset="-127"/>
            </a:endParaRPr>
          </a:p>
          <a:p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           -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seed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[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int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] (랜덤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시드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) :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random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seed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for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numpy</a:t>
            </a:r>
            <a:endParaRPr lang="ko-KR" altLang="en-US" sz="900" dirty="0">
              <a:latin typeface="+mn-lt"/>
              <a:ea typeface="SB 어그로 Light" panose="02020603020101020101" pitchFamily="18" charset="-127"/>
            </a:endParaRPr>
          </a:p>
          <a:p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          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Return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: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Brain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object</a:t>
            </a:r>
            <a:endParaRPr lang="ko-KR" altLang="en-US" sz="900" dirty="0">
              <a:latin typeface="+mn-lt"/>
              <a:ea typeface="SB 어그로 Light" panose="02020603020101020101" pitchFamily="18" charset="-127"/>
            </a:endParaRPr>
          </a:p>
          <a:p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       ""＂ </a:t>
            </a:r>
            <a:r>
              <a:rPr lang="en-US" altLang="ko-KR" sz="900" dirty="0">
                <a:solidFill>
                  <a:srgbClr val="FF9933"/>
                </a:solidFill>
                <a:latin typeface="+mn-lt"/>
                <a:ea typeface="SB 어그로 Light" panose="02020603020101020101" pitchFamily="18" charset="-127"/>
              </a:rPr>
              <a:t>… continue</a:t>
            </a:r>
            <a:endParaRPr lang="ko-KR" altLang="en-US" sz="900" dirty="0">
              <a:solidFill>
                <a:srgbClr val="FF9933"/>
              </a:solidFill>
              <a:latin typeface="+mn-lt"/>
              <a:ea typeface="SB 어그로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28F38-22FE-06FA-9B54-7CDAFAD57F67}"/>
              </a:ext>
            </a:extLst>
          </p:cNvPr>
          <p:cNvSpPr txBox="1"/>
          <p:nvPr/>
        </p:nvSpPr>
        <p:spPr>
          <a:xfrm>
            <a:off x="5106647" y="1457308"/>
            <a:ext cx="3223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MNIST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데이터 세트에 테스트를 위한 선행적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SNN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 적용</a:t>
            </a:r>
          </a:p>
        </p:txBody>
      </p:sp>
    </p:spTree>
    <p:extLst>
      <p:ext uri="{BB962C8B-B14F-4D97-AF65-F5344CB8AC3E}">
        <p14:creationId xmlns:p14="http://schemas.microsoft.com/office/powerpoint/2010/main" val="620294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558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03. Spiking Neural Network </a:t>
            </a:r>
            <a:r>
              <a:rPr lang="ko-KR" altLang="en-US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구현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AB260F-2D3E-B7C2-BC9C-382A2D668940}"/>
              </a:ext>
            </a:extLst>
          </p:cNvPr>
          <p:cNvSpPr txBox="1"/>
          <p:nvPr/>
        </p:nvSpPr>
        <p:spPr>
          <a:xfrm>
            <a:off x="1530201" y="1744872"/>
            <a:ext cx="7440923" cy="3277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900" b="1" dirty="0" err="1">
                <a:solidFill>
                  <a:srgbClr val="00B050"/>
                </a:solidFill>
                <a:latin typeface="+mn-lt"/>
                <a:ea typeface="SB 어그로 Light" panose="02020603020101020101" pitchFamily="18" charset="-127"/>
              </a:rPr>
              <a:t>class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</a:t>
            </a:r>
            <a:r>
              <a:rPr lang="ko-KR" altLang="en-US" sz="900" b="1" dirty="0" err="1">
                <a:solidFill>
                  <a:srgbClr val="0070C0"/>
                </a:solidFill>
                <a:latin typeface="+mn-lt"/>
                <a:ea typeface="SB 어그로 Light" panose="02020603020101020101" pitchFamily="18" charset="-127"/>
              </a:rPr>
              <a:t>Brain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():</a:t>
            </a:r>
          </a:p>
          <a:p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    </a:t>
            </a:r>
            <a:r>
              <a:rPr lang="en-US" altLang="ko-KR" sz="900" b="1" dirty="0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def </a:t>
            </a:r>
            <a:r>
              <a:rPr lang="en-US" altLang="ko-KR" sz="900" b="1" dirty="0" err="1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generate_mask</a:t>
            </a:r>
            <a:r>
              <a:rPr lang="en-US" altLang="ko-KR" sz="900" b="1" dirty="0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(self):</a:t>
            </a: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""" </a:t>
            </a: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    </a:t>
            </a:r>
            <a:r>
              <a:rPr lang="ko-KR" altLang="en-US" sz="9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SB 어그로 Light" panose="02020603020101020101" pitchFamily="18" charset="-127"/>
              </a:rPr>
              <a:t>뉴런 간의 연결 방식 설명</a:t>
            </a:r>
            <a:r>
              <a:rPr lang="en-US" altLang="ko-KR" sz="9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SB 어그로 Light" panose="02020603020101020101" pitchFamily="18" charset="-127"/>
              </a:rPr>
              <a:t>.</a:t>
            </a: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    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평균적으로 각 뉴런이 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'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n_connections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' 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수 만큼 연결을 가지도록 함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.</a:t>
            </a: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    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단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, 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뉴런이 자기자신에게 연결되는 것은 허용하지 않음</a:t>
            </a:r>
          </a:p>
          <a:p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       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"""</a:t>
            </a: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threshold = (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self.n_connections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+ 1) /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self.n_neurons</a:t>
            </a:r>
            <a:endParaRPr lang="en-US" altLang="ko-KR" sz="900" dirty="0">
              <a:latin typeface="+mn-lt"/>
              <a:ea typeface="SB 어그로 Light" panose="02020603020101020101" pitchFamily="18" charset="-127"/>
            </a:endParaRP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return (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np.random.rand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(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self.n_neurons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,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self.n_neurons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) &lt; threshold) &amp; ~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np.identity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(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self.n_neurons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,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dtype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='bool’) </a:t>
            </a:r>
            <a:br>
              <a:rPr lang="en-US" altLang="ko-KR" sz="900" dirty="0">
                <a:latin typeface="+mn-lt"/>
                <a:ea typeface="SB 어그로 Light" panose="02020603020101020101" pitchFamily="18" charset="-127"/>
              </a:rPr>
            </a:b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# 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자기 자신에게는 연결되지 않도록 함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.</a:t>
            </a: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</a:t>
            </a: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</a:t>
            </a:r>
            <a:r>
              <a:rPr lang="en-US" altLang="ko-KR" sz="900" b="1" dirty="0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def </a:t>
            </a:r>
            <a:r>
              <a:rPr lang="en-US" altLang="ko-KR" sz="900" b="1" dirty="0" err="1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initialize_weights</a:t>
            </a:r>
            <a:r>
              <a:rPr lang="en-US" altLang="ko-KR" sz="900" b="1" dirty="0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(self, seed=None):</a:t>
            </a: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""" </a:t>
            </a:r>
            <a:r>
              <a:rPr lang="ko-KR" altLang="en-US" sz="900" dirty="0">
                <a:highlight>
                  <a:srgbClr val="FFFF00"/>
                </a:highlight>
                <a:latin typeface="+mn-lt"/>
                <a:ea typeface="SB 어그로 Light" panose="02020603020101020101" pitchFamily="18" charset="-127"/>
              </a:rPr>
              <a:t>연결된 뉴런들의 가중치를 </a:t>
            </a:r>
            <a:r>
              <a:rPr lang="en-US" altLang="ko-KR" sz="900" dirty="0">
                <a:highlight>
                  <a:srgbClr val="FFFF00"/>
                </a:highlight>
                <a:latin typeface="+mn-lt"/>
                <a:ea typeface="SB 어그로 Light" panose="02020603020101020101" pitchFamily="18" charset="-127"/>
              </a:rPr>
              <a:t>-1</a:t>
            </a:r>
            <a:r>
              <a:rPr lang="ko-KR" altLang="en-US" sz="900" dirty="0">
                <a:highlight>
                  <a:srgbClr val="FFFF00"/>
                </a:highlight>
                <a:latin typeface="+mn-lt"/>
                <a:ea typeface="SB 어그로 Light" panose="02020603020101020101" pitchFamily="18" charset="-127"/>
              </a:rPr>
              <a:t>과 </a:t>
            </a:r>
            <a:r>
              <a:rPr lang="en-US" altLang="ko-KR" sz="900" dirty="0">
                <a:highlight>
                  <a:srgbClr val="FFFF00"/>
                </a:highlight>
                <a:latin typeface="+mn-lt"/>
                <a:ea typeface="SB 어그로 Light" panose="02020603020101020101" pitchFamily="18" charset="-127"/>
              </a:rPr>
              <a:t>1 </a:t>
            </a:r>
            <a:r>
              <a:rPr lang="ko-KR" altLang="en-US" sz="900" dirty="0">
                <a:highlight>
                  <a:srgbClr val="FFFF00"/>
                </a:highlight>
                <a:latin typeface="+mn-lt"/>
                <a:ea typeface="SB 어그로 Light" panose="02020603020101020101" pitchFamily="18" charset="-127"/>
              </a:rPr>
              <a:t>사이의 값으로 초기화 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"""</a:t>
            </a: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if seed:</a:t>
            </a: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   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np.random.seed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(seed)</a:t>
            </a: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self.weights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= (2 *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np.random.rand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(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self.n_neurons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,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self.n_neurons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).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astype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('float32') - 1) *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self.mask</a:t>
            </a:r>
            <a:endParaRPr lang="en-US" altLang="ko-KR" sz="900" dirty="0">
              <a:latin typeface="+mn-lt"/>
              <a:ea typeface="SB 어그로 Light" panose="02020603020101020101" pitchFamily="18" charset="-127"/>
            </a:endParaRP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</a:t>
            </a:r>
          </a:p>
          <a:p>
            <a:r>
              <a:rPr lang="en-US" altLang="ko-KR" sz="900" b="1" dirty="0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    def </a:t>
            </a:r>
            <a:r>
              <a:rPr lang="en-US" altLang="ko-KR" sz="900" b="1" dirty="0" err="1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initialize_neurons</a:t>
            </a:r>
            <a:r>
              <a:rPr lang="en-US" altLang="ko-KR" sz="900" b="1" dirty="0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(self):</a:t>
            </a: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self.neurons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=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np.ones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(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self.n_neurons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).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astype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('float32') *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self.resting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</a:t>
            </a: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# </a:t>
            </a:r>
            <a:r>
              <a:rPr lang="ko-KR" altLang="en-US" sz="900" dirty="0">
                <a:highlight>
                  <a:srgbClr val="FFFF00"/>
                </a:highlight>
                <a:latin typeface="+mn-lt"/>
                <a:ea typeface="SB 어그로 Light" panose="02020603020101020101" pitchFamily="18" charset="-127"/>
              </a:rPr>
              <a:t>뉴런의 </a:t>
            </a:r>
            <a:r>
              <a:rPr lang="ko-KR" altLang="en-US" sz="900" dirty="0" err="1">
                <a:highlight>
                  <a:srgbClr val="FFFF00"/>
                </a:highlight>
                <a:latin typeface="+mn-lt"/>
                <a:ea typeface="SB 어그로 Light" panose="02020603020101020101" pitchFamily="18" charset="-127"/>
              </a:rPr>
              <a:t>막전위</a:t>
            </a:r>
            <a:endParaRPr lang="en-US" altLang="ko-KR" sz="900" dirty="0">
              <a:highlight>
                <a:srgbClr val="FFFF00"/>
              </a:highlight>
              <a:latin typeface="+mn-lt"/>
              <a:ea typeface="SB 어그로 Light" panose="02020603020101020101" pitchFamily="18" charset="-127"/>
            </a:endParaRP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self.neurons_fire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=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np.zeros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(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self.n_neurons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,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dtype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='bool')               </a:t>
            </a: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# </a:t>
            </a:r>
            <a:r>
              <a:rPr lang="ko-KR" altLang="en-US" sz="900" dirty="0">
                <a:highlight>
                  <a:srgbClr val="FFFF00"/>
                </a:highlight>
                <a:latin typeface="+mn-lt"/>
                <a:ea typeface="SB 어그로 Light" panose="02020603020101020101" pitchFamily="18" charset="-127"/>
              </a:rPr>
              <a:t>뉴런이 임계치를 넘어 초기화되었는지 여부 확인</a:t>
            </a:r>
            <a:endParaRPr lang="en-US" altLang="ko-KR" sz="900" dirty="0">
              <a:highlight>
                <a:srgbClr val="FFFF00"/>
              </a:highlight>
              <a:latin typeface="+mn-lt"/>
              <a:ea typeface="SB 어그로 Light" panose="02020603020101020101" pitchFamily="18" charset="-127"/>
            </a:endParaRPr>
          </a:p>
          <a:p>
            <a:r>
              <a:rPr lang="en-US" altLang="ko-KR" sz="900" dirty="0">
                <a:solidFill>
                  <a:srgbClr val="FF9933"/>
                </a:solidFill>
                <a:latin typeface="+mn-lt"/>
                <a:ea typeface="SB 어그로 Light" panose="02020603020101020101" pitchFamily="18" charset="-127"/>
              </a:rPr>
              <a:t>… continue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26EB0D-6754-D379-3345-C354F42F8CE6}"/>
              </a:ext>
            </a:extLst>
          </p:cNvPr>
          <p:cNvSpPr txBox="1"/>
          <p:nvPr/>
        </p:nvSpPr>
        <p:spPr>
          <a:xfrm>
            <a:off x="2440640" y="845454"/>
            <a:ext cx="5620043" cy="738664"/>
          </a:xfrm>
          <a:custGeom>
            <a:avLst/>
            <a:gdLst>
              <a:gd name="connsiteX0" fmla="*/ 0 w 5620043"/>
              <a:gd name="connsiteY0" fmla="*/ 0 h 738664"/>
              <a:gd name="connsiteX1" fmla="*/ 5620043 w 5620043"/>
              <a:gd name="connsiteY1" fmla="*/ 0 h 738664"/>
              <a:gd name="connsiteX2" fmla="*/ 5620043 w 5620043"/>
              <a:gd name="connsiteY2" fmla="*/ 738664 h 738664"/>
              <a:gd name="connsiteX3" fmla="*/ 0 w 5620043"/>
              <a:gd name="connsiteY3" fmla="*/ 738664 h 738664"/>
              <a:gd name="connsiteX4" fmla="*/ 0 w 5620043"/>
              <a:gd name="connsiteY4" fmla="*/ 0 h 73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0043" h="738664" extrusionOk="0">
                <a:moveTo>
                  <a:pt x="0" y="0"/>
                </a:moveTo>
                <a:cubicBezTo>
                  <a:pt x="623244" y="-84584"/>
                  <a:pt x="4186707" y="-103226"/>
                  <a:pt x="5620043" y="0"/>
                </a:cubicBezTo>
                <a:cubicBezTo>
                  <a:pt x="5660000" y="195510"/>
                  <a:pt x="5596408" y="425753"/>
                  <a:pt x="5620043" y="738664"/>
                </a:cubicBezTo>
                <a:cubicBezTo>
                  <a:pt x="3055776" y="700559"/>
                  <a:pt x="1179290" y="825129"/>
                  <a:pt x="0" y="738664"/>
                </a:cubicBezTo>
                <a:cubicBezTo>
                  <a:pt x="-31957" y="448933"/>
                  <a:pt x="-40914" y="223176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979899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endParaRPr lang="en-US" altLang="ko-KR" sz="14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algn="ctr"/>
            <a:r>
              <a:rPr lang="ko-KR" altLang="en-US" sz="1400" b="1" dirty="0" err="1">
                <a:solidFill>
                  <a:srgbClr val="00B05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class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1400" b="1" dirty="0" err="1">
                <a:solidFill>
                  <a:srgbClr val="0070C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Brain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() 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// SNN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을 구현하기 위한 </a:t>
            </a:r>
            <a:r>
              <a:rPr lang="ko-KR" altLang="en-US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핵심 </a:t>
            </a:r>
            <a:r>
              <a:rPr lang="en-US" altLang="ko-KR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CLASS</a:t>
            </a:r>
          </a:p>
          <a:p>
            <a:pPr algn="ctr"/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088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558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03. Spiking Neural Network </a:t>
            </a:r>
            <a:r>
              <a:rPr lang="ko-KR" altLang="en-US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구현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AB260F-2D3E-B7C2-BC9C-382A2D668940}"/>
              </a:ext>
            </a:extLst>
          </p:cNvPr>
          <p:cNvSpPr txBox="1"/>
          <p:nvPr/>
        </p:nvSpPr>
        <p:spPr>
          <a:xfrm>
            <a:off x="1530201" y="919550"/>
            <a:ext cx="7440923" cy="4108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900" b="1" dirty="0" err="1">
                <a:solidFill>
                  <a:srgbClr val="00B050"/>
                </a:solidFill>
                <a:latin typeface="+mn-lt"/>
                <a:ea typeface="SB 어그로 Light" panose="02020603020101020101" pitchFamily="18" charset="-127"/>
              </a:rPr>
              <a:t>class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</a:t>
            </a:r>
            <a:r>
              <a:rPr lang="ko-KR" altLang="en-US" sz="900" b="1" dirty="0" err="1">
                <a:solidFill>
                  <a:srgbClr val="0070C0"/>
                </a:solidFill>
                <a:latin typeface="+mn-lt"/>
                <a:ea typeface="SB 어그로 Light" panose="02020603020101020101" pitchFamily="18" charset="-127"/>
              </a:rPr>
              <a:t>Brain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():</a:t>
            </a:r>
            <a:endParaRPr lang="en-US" altLang="ko-KR" sz="900" dirty="0">
              <a:latin typeface="+mn-lt"/>
              <a:ea typeface="SB 어그로 Light" panose="02020603020101020101" pitchFamily="18" charset="-127"/>
            </a:endParaRPr>
          </a:p>
          <a:p>
            <a:r>
              <a:rPr lang="en-US" altLang="ko-KR" sz="900" dirty="0">
                <a:solidFill>
                  <a:srgbClr val="FF9933"/>
                </a:solidFill>
                <a:latin typeface="+mn-lt"/>
                <a:ea typeface="SB 어그로 Light" panose="02020603020101020101" pitchFamily="18" charset="-127"/>
              </a:rPr>
              <a:t>… continue</a:t>
            </a:r>
            <a:endParaRPr lang="ko-KR" altLang="en-US" sz="900" dirty="0">
              <a:latin typeface="+mn-lt"/>
              <a:ea typeface="SB 어그로 Light" panose="02020603020101020101" pitchFamily="18" charset="-127"/>
            </a:endParaRP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</a:t>
            </a:r>
            <a:r>
              <a:rPr lang="en-US" altLang="ko-KR" sz="900" b="1" dirty="0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def </a:t>
            </a:r>
            <a:r>
              <a:rPr lang="en-US" altLang="ko-KR" sz="900" b="1" dirty="0" err="1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forward_pass</a:t>
            </a:r>
            <a:r>
              <a:rPr lang="en-US" altLang="ko-KR" sz="900" b="1" dirty="0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(self):</a:t>
            </a: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""" </a:t>
            </a:r>
            <a:r>
              <a:rPr lang="ko-KR" altLang="en-US" sz="900" dirty="0">
                <a:highlight>
                  <a:srgbClr val="FFFF00"/>
                </a:highlight>
                <a:latin typeface="+mn-lt"/>
                <a:ea typeface="SB 어그로 Light" panose="02020603020101020101" pitchFamily="18" charset="-127"/>
              </a:rPr>
              <a:t>활동전위 누적되는 과정 설명</a:t>
            </a:r>
            <a:r>
              <a:rPr lang="en-US" altLang="ko-KR" sz="900" dirty="0">
                <a:highlight>
                  <a:srgbClr val="FFFF00"/>
                </a:highlight>
                <a:latin typeface="+mn-lt"/>
                <a:ea typeface="SB 어그로 Light" panose="02020603020101020101" pitchFamily="18" charset="-127"/>
              </a:rPr>
              <a:t>. </a:t>
            </a:r>
            <a:r>
              <a:rPr lang="ko-KR" altLang="en-US" sz="900" dirty="0">
                <a:highlight>
                  <a:srgbClr val="FFFF00"/>
                </a:highlight>
                <a:latin typeface="+mn-lt"/>
                <a:ea typeface="SB 어그로 Light" panose="02020603020101020101" pitchFamily="18" charset="-127"/>
              </a:rPr>
              <a:t>특정 값만큼 증가했다가 서서히 감소하는 식으로 누적됨</a:t>
            </a:r>
            <a:r>
              <a:rPr lang="en-US" altLang="ko-KR" sz="900" dirty="0">
                <a:highlight>
                  <a:srgbClr val="FFFF00"/>
                </a:highlight>
                <a:latin typeface="+mn-lt"/>
                <a:ea typeface="SB 어그로 Light" panose="02020603020101020101" pitchFamily="18" charset="-127"/>
              </a:rPr>
              <a:t>. 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"""</a:t>
            </a: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# compute input potential</a:t>
            </a: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neurons_next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= np.dot(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self.weights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,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self.neurons_fire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*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self.peak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) +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self.decay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*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self.neurons</a:t>
            </a:r>
            <a:endParaRPr lang="en-US" altLang="ko-KR" sz="900" dirty="0">
              <a:latin typeface="+mn-lt"/>
              <a:ea typeface="SB 어그로 Light" panose="02020603020101020101" pitchFamily="18" charset="-127"/>
            </a:endParaRP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# 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뉴런이 초기화되었다면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, 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그 전위를 막전위의 최솟값으로 억제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.</a:t>
            </a: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neurons_next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=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np.where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(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self.neurons_fire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,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self.low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,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neurons_next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)</a:t>
            </a: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neurons_next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=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np.clip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(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neurons_next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,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a_min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=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self.low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,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a_max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=None)</a:t>
            </a: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#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임계값을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넘어서면 막전위가 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초기화되먄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 최고 수치로 놓음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.</a:t>
            </a: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self.neurons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=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neurons_next</a:t>
            </a:r>
            <a:endParaRPr lang="en-US" altLang="ko-KR" sz="900" dirty="0">
              <a:latin typeface="+mn-lt"/>
              <a:ea typeface="SB 어그로 Light" panose="02020603020101020101" pitchFamily="18" charset="-127"/>
            </a:endParaRP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self.neurons_fire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=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self.neurons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&gt;=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self.threshold</a:t>
            </a:r>
            <a:endParaRPr lang="en-US" altLang="ko-KR" sz="900" dirty="0">
              <a:latin typeface="+mn-lt"/>
              <a:ea typeface="SB 어그로 Light" panose="02020603020101020101" pitchFamily="18" charset="-127"/>
            </a:endParaRP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</a:t>
            </a: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</a:t>
            </a:r>
            <a:r>
              <a:rPr lang="en-US" altLang="ko-KR" sz="900" b="1" dirty="0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def </a:t>
            </a:r>
            <a:r>
              <a:rPr lang="en-US" altLang="ko-KR" sz="900" b="1" dirty="0" err="1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train_hebbian_one_step</a:t>
            </a:r>
            <a:r>
              <a:rPr lang="en-US" altLang="ko-KR" sz="900" b="1" dirty="0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(self, </a:t>
            </a:r>
            <a:r>
              <a:rPr lang="en-US" altLang="ko-KR" sz="900" b="1" dirty="0" err="1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learning_rate</a:t>
            </a:r>
            <a:r>
              <a:rPr lang="en-US" altLang="ko-KR" sz="900" b="1" dirty="0">
                <a:solidFill>
                  <a:srgbClr val="FF0000"/>
                </a:solidFill>
                <a:latin typeface="+mn-lt"/>
                <a:ea typeface="SB 어그로 Light" panose="02020603020101020101" pitchFamily="18" charset="-127"/>
              </a:rPr>
              <a:t>=0.05):</a:t>
            </a: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""" </a:t>
            </a:r>
            <a:r>
              <a:rPr lang="ko-KR" altLang="en-US" sz="900" dirty="0" err="1">
                <a:highlight>
                  <a:srgbClr val="FFFF00"/>
                </a:highlight>
                <a:latin typeface="+mn-lt"/>
                <a:ea typeface="SB 어그로 Light" panose="02020603020101020101" pitchFamily="18" charset="-127"/>
              </a:rPr>
              <a:t>헤미안</a:t>
            </a:r>
            <a:r>
              <a:rPr lang="ko-KR" altLang="en-US" sz="900" dirty="0">
                <a:highlight>
                  <a:srgbClr val="FFFF00"/>
                </a:highlight>
                <a:latin typeface="+mn-lt"/>
                <a:ea typeface="SB 어그로 Light" panose="02020603020101020101" pitchFamily="18" charset="-127"/>
              </a:rPr>
              <a:t> 방식의 방법으로 학습 </a:t>
            </a:r>
            <a:r>
              <a:rPr lang="en-US" altLang="ko-KR" sz="900" dirty="0">
                <a:highlight>
                  <a:srgbClr val="FFFF00"/>
                </a:highlight>
                <a:latin typeface="+mn-lt"/>
                <a:ea typeface="SB 어그로 Light" panose="02020603020101020101" pitchFamily="18" charset="-127"/>
              </a:rPr>
              <a:t>(</a:t>
            </a:r>
            <a:r>
              <a:rPr lang="ko-KR" altLang="en-US" sz="900" dirty="0">
                <a:highlight>
                  <a:srgbClr val="FFFF00"/>
                </a:highlight>
                <a:latin typeface="+mn-lt"/>
                <a:ea typeface="SB 어그로 Light" panose="02020603020101020101" pitchFamily="18" charset="-127"/>
              </a:rPr>
              <a:t>비지도 학습</a:t>
            </a:r>
            <a:r>
              <a:rPr lang="en-US" altLang="ko-KR" sz="900" dirty="0">
                <a:highlight>
                  <a:srgbClr val="FFFF00"/>
                </a:highlight>
                <a:latin typeface="+mn-lt"/>
                <a:ea typeface="SB 어그로 Light" panose="02020603020101020101" pitchFamily="18" charset="-127"/>
              </a:rPr>
              <a:t>) 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[Train with Hebbian like method (unsupervised learning)]</a:t>
            </a: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   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dW_ij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(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가중치의 변화량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) =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lr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(</a:t>
            </a:r>
            <a:r>
              <a:rPr lang="ko-KR" altLang="en-US" sz="900" dirty="0" err="1">
                <a:latin typeface="+mn-lt"/>
                <a:ea typeface="SB 어그로 Light" panose="02020603020101020101" pitchFamily="18" charset="-127"/>
              </a:rPr>
              <a:t>학습률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) * (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next_fire_i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(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다음 활동전위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) *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M_ij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(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연결 강도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) *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prev_fire_j</a:t>
            </a:r>
            <a:endParaRPr lang="en-US" altLang="ko-KR" sz="900" dirty="0">
              <a:latin typeface="+mn-lt"/>
              <a:ea typeface="SB 어그로 Light" panose="02020603020101020101" pitchFamily="18" charset="-127"/>
            </a:endParaRP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    (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이전 활동전위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) -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prev_fire_i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*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M_ij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(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이전 활동전위와 연결강도의 곱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) *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next_fire_j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(</a:t>
            </a:r>
            <a:r>
              <a:rPr lang="ko-KR" altLang="en-US" sz="900" dirty="0">
                <a:latin typeface="+mn-lt"/>
                <a:ea typeface="SB 어그로 Light" panose="02020603020101020101" pitchFamily="18" charset="-127"/>
              </a:rPr>
              <a:t>다음 활동전위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))</a:t>
            </a: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          =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lr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*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M_ij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* (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next_fire_i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*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prev_fire_j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-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prev_fire_i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*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next_fire_j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)</a:t>
            </a: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"""</a:t>
            </a: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prev_fire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=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self.neurons_fire</a:t>
            </a:r>
            <a:endParaRPr lang="en-US" altLang="ko-KR" sz="900" dirty="0">
              <a:latin typeface="+mn-lt"/>
              <a:ea typeface="SB 어그로 Light" panose="02020603020101020101" pitchFamily="18" charset="-127"/>
            </a:endParaRP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self.forward_pass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()</a:t>
            </a: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next_fire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=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self.neurons_fire</a:t>
            </a:r>
            <a:endParaRPr lang="en-US" altLang="ko-KR" sz="900" dirty="0">
              <a:latin typeface="+mn-lt"/>
              <a:ea typeface="SB 어그로 Light" panose="02020603020101020101" pitchFamily="18" charset="-127"/>
            </a:endParaRP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#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dW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=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learning_rate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*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next_fire.reshape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(-1, 1) *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self.weights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*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next_fire</a:t>
            </a:r>
            <a:endParaRPr lang="en-US" altLang="ko-KR" sz="900" dirty="0">
              <a:latin typeface="+mn-lt"/>
              <a:ea typeface="SB 어그로 Light" panose="02020603020101020101" pitchFamily="18" charset="-127"/>
            </a:endParaRP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dW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=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learning_rate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*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self.mask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* (</a:t>
            </a: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   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next_fire.reshape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(-1, 1) *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prev_fire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- 1 *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prev_fire.reshape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(-1, 1) *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next_fire</a:t>
            </a:r>
            <a:endParaRPr lang="en-US" altLang="ko-KR" sz="900" dirty="0">
              <a:latin typeface="+mn-lt"/>
              <a:ea typeface="SB 어그로 Light" panose="02020603020101020101" pitchFamily="18" charset="-127"/>
            </a:endParaRP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)</a:t>
            </a:r>
          </a:p>
          <a:p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      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self.weights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=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np.clip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(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self.weights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 +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dW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,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a_min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=-1, </a:t>
            </a:r>
            <a:r>
              <a:rPr lang="en-US" altLang="ko-KR" sz="900" dirty="0" err="1">
                <a:latin typeface="+mn-lt"/>
                <a:ea typeface="SB 어그로 Light" panose="02020603020101020101" pitchFamily="18" charset="-127"/>
              </a:rPr>
              <a:t>a_max</a:t>
            </a:r>
            <a:r>
              <a:rPr lang="en-US" altLang="ko-KR" sz="900" dirty="0">
                <a:latin typeface="+mn-lt"/>
                <a:ea typeface="SB 어그로 Light" panose="02020603020101020101" pitchFamily="18" charset="-127"/>
              </a:rPr>
              <a:t>=1)</a:t>
            </a:r>
          </a:p>
          <a:p>
            <a:r>
              <a:rPr lang="en-US" altLang="ko-KR" sz="900" dirty="0">
                <a:solidFill>
                  <a:srgbClr val="FF9933"/>
                </a:solidFill>
                <a:latin typeface="+mn-lt"/>
                <a:ea typeface="SB 어그로 Light" panose="02020603020101020101" pitchFamily="18" charset="-127"/>
              </a:rPr>
              <a:t>… continue</a:t>
            </a:r>
          </a:p>
        </p:txBody>
      </p:sp>
    </p:spTree>
    <p:extLst>
      <p:ext uri="{BB962C8B-B14F-4D97-AF65-F5344CB8AC3E}">
        <p14:creationId xmlns:p14="http://schemas.microsoft.com/office/powerpoint/2010/main" val="1839676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558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03. Spiking Neural Network </a:t>
            </a:r>
            <a:r>
              <a:rPr lang="ko-KR" altLang="en-US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구현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296210-AF72-A448-9D45-FA7DD66BB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476" y="1416271"/>
            <a:ext cx="1250937" cy="303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70316A4-CF33-C9D1-D892-3389FD45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800" y="1416272"/>
            <a:ext cx="1250937" cy="303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63A6D62-B1F0-0F38-B201-A157D4D56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000" y="1539287"/>
            <a:ext cx="3016833" cy="274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5B820C-5B67-6946-E204-AD7C49C99A2E}"/>
              </a:ext>
            </a:extLst>
          </p:cNvPr>
          <p:cNvSpPr txBox="1"/>
          <p:nvPr/>
        </p:nvSpPr>
        <p:spPr>
          <a:xfrm>
            <a:off x="1408974" y="882810"/>
            <a:ext cx="2874637" cy="29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# </a:t>
            </a:r>
            <a:r>
              <a:rPr lang="en-US" altLang="ko-KR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In time-domain predict history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8F1962-A5E8-1D7A-AB61-338E5FBE53C7}"/>
              </a:ext>
            </a:extLst>
          </p:cNvPr>
          <p:cNvSpPr txBox="1"/>
          <p:nvPr/>
        </p:nvSpPr>
        <p:spPr>
          <a:xfrm>
            <a:off x="1392013" y="4450605"/>
            <a:ext cx="1976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일정한 </a:t>
            </a:r>
            <a:r>
              <a:rPr lang="en-US" altLang="ko-KR" sz="12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Input Signal</a:t>
            </a:r>
          </a:p>
          <a:p>
            <a:pPr algn="ctr"/>
            <a:r>
              <a:rPr lang="en-US" altLang="ko-KR" sz="12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12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지속적인 입력 인가</a:t>
            </a:r>
            <a:r>
              <a:rPr lang="en-US" altLang="ko-KR" sz="12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  <a:endParaRPr lang="ko-KR" altLang="en-US" sz="1200" b="1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74E8B5-D8BE-1BED-8ED0-CD16F8E09E9A}"/>
              </a:ext>
            </a:extLst>
          </p:cNvPr>
          <p:cNvSpPr txBox="1"/>
          <p:nvPr/>
        </p:nvSpPr>
        <p:spPr>
          <a:xfrm>
            <a:off x="3295356" y="4450605"/>
            <a:ext cx="1976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일반적인 </a:t>
            </a:r>
            <a:r>
              <a:rPr lang="en-US" altLang="ko-KR" sz="1200" b="1" dirty="0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Case</a:t>
            </a: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불규칙한 </a:t>
            </a:r>
            <a:r>
              <a:rPr lang="en-US" altLang="ko-KR" sz="1200" b="1" dirty="0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Input Pattern)</a:t>
            </a:r>
            <a:endParaRPr lang="ko-KR" altLang="en-US" sz="1200" b="1" dirty="0">
              <a:solidFill>
                <a:srgbClr val="FF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306D3A9-95A2-E9C6-207E-5DC4E1E0C5C5}"/>
              </a:ext>
            </a:extLst>
          </p:cNvPr>
          <p:cNvCxnSpPr>
            <a:cxnSpLocks/>
          </p:cNvCxnSpPr>
          <p:nvPr/>
        </p:nvCxnSpPr>
        <p:spPr>
          <a:xfrm>
            <a:off x="4766310" y="1492936"/>
            <a:ext cx="1158240" cy="12954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8F8D44C-EA8A-1496-EF8E-C231145D1BCB}"/>
              </a:ext>
            </a:extLst>
          </p:cNvPr>
          <p:cNvCxnSpPr>
            <a:cxnSpLocks/>
          </p:cNvCxnSpPr>
          <p:nvPr/>
        </p:nvCxnSpPr>
        <p:spPr>
          <a:xfrm flipV="1">
            <a:off x="4766310" y="4055161"/>
            <a:ext cx="1158240" cy="15953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517FE7-0590-2AF5-314B-BD7B6037FD2F}"/>
              </a:ext>
            </a:extLst>
          </p:cNvPr>
          <p:cNvSpPr/>
          <p:nvPr/>
        </p:nvSpPr>
        <p:spPr>
          <a:xfrm>
            <a:off x="5924550" y="1622476"/>
            <a:ext cx="2712720" cy="243268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78F8E6-250E-F232-7249-F94A1834838C}"/>
              </a:ext>
            </a:extLst>
          </p:cNvPr>
          <p:cNvSpPr txBox="1"/>
          <p:nvPr/>
        </p:nvSpPr>
        <p:spPr>
          <a:xfrm>
            <a:off x="3794075" y="933289"/>
            <a:ext cx="426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불규칙한 뉴런의 활동 패턴</a:t>
            </a:r>
            <a:r>
              <a:rPr lang="en-US" altLang="ko-KR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r>
              <a:rPr lang="ko-KR" altLang="en-US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뉴런은 직전 단계에서 활동 시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FF505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연속적 활동 불가능</a:t>
            </a:r>
            <a:r>
              <a:rPr lang="en-US" altLang="ko-KR" b="1" dirty="0">
                <a:solidFill>
                  <a:schemeClr val="bg1"/>
                </a:solidFill>
                <a:highlight>
                  <a:srgbClr val="FF505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b="1" dirty="0">
              <a:solidFill>
                <a:schemeClr val="bg1"/>
              </a:solidFill>
              <a:highlight>
                <a:srgbClr val="FF505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D54E3D-7E76-FA64-E496-5EC74C092C6E}"/>
              </a:ext>
            </a:extLst>
          </p:cNvPr>
          <p:cNvSpPr txBox="1"/>
          <p:nvPr/>
        </p:nvSpPr>
        <p:spPr>
          <a:xfrm>
            <a:off x="6292655" y="4279467"/>
            <a:ext cx="1976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전체 뉴런 행동 패턴</a:t>
            </a:r>
          </a:p>
        </p:txBody>
      </p:sp>
    </p:spTree>
    <p:extLst>
      <p:ext uri="{BB962C8B-B14F-4D97-AF65-F5344CB8AC3E}">
        <p14:creationId xmlns:p14="http://schemas.microsoft.com/office/powerpoint/2010/main" val="55182785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4249</TotalTime>
  <Words>3188</Words>
  <Application>Microsoft Office PowerPoint</Application>
  <PresentationFormat>화면 슬라이드 쇼(16:9)</PresentationFormat>
  <Paragraphs>370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SB 어그로 Bold</vt:lpstr>
      <vt:lpstr>Cambria Math</vt:lpstr>
      <vt:lpstr>에스코어 드림 9 Black</vt:lpstr>
      <vt:lpstr>에스코어 드림 5 Medium</vt:lpstr>
      <vt:lpstr>경기천년제목OTF Light</vt:lpstr>
      <vt:lpstr>맑은 고딕</vt:lpstr>
      <vt:lpstr>Arial</vt:lpstr>
      <vt:lpstr>에스코어 드림 7 ExtraBold</vt:lpstr>
      <vt:lpstr>Consolas</vt:lpstr>
      <vt:lpstr>SB 어그로 Light</vt:lpstr>
      <vt:lpstr>SB 어그로 Medium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JoungSeoHyeon</dc:creator>
  <cp:lastModifiedBy>서현 정</cp:lastModifiedBy>
  <cp:revision>242</cp:revision>
  <dcterms:modified xsi:type="dcterms:W3CDTF">2023-11-24T04:54:45Z</dcterms:modified>
</cp:coreProperties>
</file>